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728" r:id="rId1"/>
  </p:sldMasterIdLst>
  <p:notesMasterIdLst>
    <p:notesMasterId r:id="rId30"/>
  </p:notesMasterIdLst>
  <p:sldIdLst>
    <p:sldId id="479" r:id="rId2"/>
    <p:sldId id="478" r:id="rId3"/>
    <p:sldId id="452" r:id="rId4"/>
    <p:sldId id="503" r:id="rId5"/>
    <p:sldId id="504" r:id="rId6"/>
    <p:sldId id="505" r:id="rId7"/>
    <p:sldId id="506" r:id="rId8"/>
    <p:sldId id="507" r:id="rId9"/>
    <p:sldId id="508" r:id="rId10"/>
    <p:sldId id="509" r:id="rId11"/>
    <p:sldId id="510" r:id="rId12"/>
    <p:sldId id="502" r:id="rId13"/>
    <p:sldId id="481" r:id="rId14"/>
    <p:sldId id="512" r:id="rId15"/>
    <p:sldId id="491" r:id="rId16"/>
    <p:sldId id="487" r:id="rId17"/>
    <p:sldId id="516" r:id="rId18"/>
    <p:sldId id="517" r:id="rId19"/>
    <p:sldId id="482" r:id="rId20"/>
    <p:sldId id="483" r:id="rId21"/>
    <p:sldId id="501" r:id="rId22"/>
    <p:sldId id="484" r:id="rId23"/>
    <p:sldId id="513" r:id="rId24"/>
    <p:sldId id="514" r:id="rId25"/>
    <p:sldId id="515" r:id="rId26"/>
    <p:sldId id="462" r:id="rId27"/>
    <p:sldId id="518" r:id="rId28"/>
    <p:sldId id="463" r:id="rId29"/>
  </p:sldIdLst>
  <p:sldSz cx="9144000" cy="6858000" type="screen4x3"/>
  <p:notesSz cx="6858000" cy="9144000"/>
  <p:embeddedFontLst>
    <p:embeddedFont>
      <p:font typeface="나눔바른고딕" panose="020B0600000101010101" charset="-127"/>
      <p:regular r:id="rId31"/>
      <p:bold r:id="rId32"/>
    </p:embeddedFont>
    <p:embeddedFont>
      <p:font typeface="Calibri" panose="020F0502020204030204" pitchFamily="34" charset="0"/>
      <p:regular r:id="rId33"/>
      <p:bold r:id="rId34"/>
      <p:italic r:id="rId35"/>
      <p:boldItalic r:id="rId36"/>
    </p:embeddedFont>
    <p:embeddedFont>
      <p:font typeface="Calibri Light" panose="020F0302020204030204" pitchFamily="34" charset="0"/>
      <p:regular r:id="rId37"/>
      <p:italic r:id="rId38"/>
    </p:embeddedFont>
    <p:embeddedFont>
      <p:font typeface="맑은 고딕" panose="020B0503020000020004" pitchFamily="50" charset="-127"/>
      <p:regular r:id="rId39"/>
      <p:bold r:id="rId4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CB2625DC-F44A-4048-9D9E-7FCC8DE43D79}">
          <p14:sldIdLst>
            <p14:sldId id="479"/>
            <p14:sldId id="478"/>
            <p14:sldId id="452"/>
          </p14:sldIdLst>
        </p14:section>
        <p14:section name="USE CASE SPECIFICATION" id="{9A4FFA2C-E204-4C1E-928D-1C9B01E0D1E2}">
          <p14:sldIdLst>
            <p14:sldId id="503"/>
            <p14:sldId id="504"/>
            <p14:sldId id="505"/>
            <p14:sldId id="506"/>
            <p14:sldId id="507"/>
            <p14:sldId id="508"/>
            <p14:sldId id="509"/>
            <p14:sldId id="510"/>
            <p14:sldId id="502"/>
            <p14:sldId id="481"/>
            <p14:sldId id="512"/>
          </p14:sldIdLst>
        </p14:section>
        <p14:section name="추천 관광지 조회하기" id="{07C7CD47-195D-460C-BCFE-4016D86B76E7}">
          <p14:sldIdLst>
            <p14:sldId id="491"/>
            <p14:sldId id="487"/>
            <p14:sldId id="516"/>
            <p14:sldId id="517"/>
            <p14:sldId id="482"/>
            <p14:sldId id="483"/>
            <p14:sldId id="501"/>
            <p14:sldId id="484"/>
            <p14:sldId id="513"/>
            <p14:sldId id="514"/>
            <p14:sldId id="515"/>
            <p14:sldId id="462"/>
            <p14:sldId id="518"/>
            <p14:sldId id="463"/>
          </p14:sldIdLst>
        </p14:section>
        <p14:section name="INITIAL DATA" id="{1ACB9FBC-70FE-4BE2-8D94-2FE77E673E29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93A2D4F-D4D6-4C4A-BEE7-1B303C948A50}" v="32" dt="2019-12-06T16:26:59.094"/>
    <p1510:client id="{859D3B63-3E22-47E2-901B-2C4AD30ADAFF}" v="101" dt="2019-12-07T06:40:15.75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070" autoAdjust="0"/>
    <p:restoredTop sz="86542" autoAdjust="0"/>
  </p:normalViewPr>
  <p:slideViewPr>
    <p:cSldViewPr snapToGrid="0">
      <p:cViewPr varScale="1">
        <p:scale>
          <a:sx n="73" d="100"/>
          <a:sy n="73" d="100"/>
        </p:scale>
        <p:origin x="78" y="54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eo Han-Eul" userId="c65a238afff3c706" providerId="LiveId" clId="{859D3B63-3E22-47E2-901B-2C4AD30ADAFF}"/>
    <pc:docChg chg="undo custSel modSld">
      <pc:chgData name="Seo Han-Eul" userId="c65a238afff3c706" providerId="LiveId" clId="{859D3B63-3E22-47E2-901B-2C4AD30ADAFF}" dt="2019-12-07T06:40:15.939" v="1639" actId="20577"/>
      <pc:docMkLst>
        <pc:docMk/>
      </pc:docMkLst>
      <pc:sldChg chg="modSp">
        <pc:chgData name="Seo Han-Eul" userId="c65a238afff3c706" providerId="LiveId" clId="{859D3B63-3E22-47E2-901B-2C4AD30ADAFF}" dt="2019-12-07T06:30:36.104" v="3" actId="20577"/>
        <pc:sldMkLst>
          <pc:docMk/>
          <pc:sldMk cId="2765089838" sldId="479"/>
        </pc:sldMkLst>
        <pc:spChg chg="mod">
          <ac:chgData name="Seo Han-Eul" userId="c65a238afff3c706" providerId="LiveId" clId="{859D3B63-3E22-47E2-901B-2C4AD30ADAFF}" dt="2019-12-07T06:30:36.104" v="3" actId="20577"/>
          <ac:spMkLst>
            <pc:docMk/>
            <pc:sldMk cId="2765089838" sldId="479"/>
            <ac:spMk id="2" creationId="{DFEF2C65-37FF-4CCD-BD96-F4DA364E9402}"/>
          </ac:spMkLst>
        </pc:spChg>
        <pc:spChg chg="mod">
          <ac:chgData name="Seo Han-Eul" userId="c65a238afff3c706" providerId="LiveId" clId="{859D3B63-3E22-47E2-901B-2C4AD30ADAFF}" dt="2019-12-07T06:29:00.263" v="1" actId="20577"/>
          <ac:spMkLst>
            <pc:docMk/>
            <pc:sldMk cId="2765089838" sldId="479"/>
            <ac:spMk id="4" creationId="{DD0AA008-C964-46BA-8C31-E3C62E666866}"/>
          </ac:spMkLst>
        </pc:spChg>
      </pc:sldChg>
      <pc:sldChg chg="modSp">
        <pc:chgData name="Seo Han-Eul" userId="c65a238afff3c706" providerId="LiveId" clId="{859D3B63-3E22-47E2-901B-2C4AD30ADAFF}" dt="2019-12-07T06:33:46.120" v="245" actId="20577"/>
        <pc:sldMkLst>
          <pc:docMk/>
          <pc:sldMk cId="2248426544" sldId="481"/>
        </pc:sldMkLst>
        <pc:graphicFrameChg chg="mod modGraphic">
          <ac:chgData name="Seo Han-Eul" userId="c65a238afff3c706" providerId="LiveId" clId="{859D3B63-3E22-47E2-901B-2C4AD30ADAFF}" dt="2019-12-07T06:33:46.120" v="245" actId="20577"/>
          <ac:graphicFrameMkLst>
            <pc:docMk/>
            <pc:sldMk cId="2248426544" sldId="481"/>
            <ac:graphicFrameMk id="5" creationId="{C109C41F-E276-47BC-82DD-A571E5BA1A96}"/>
          </ac:graphicFrameMkLst>
        </pc:graphicFrameChg>
      </pc:sldChg>
      <pc:sldChg chg="modSp">
        <pc:chgData name="Seo Han-Eul" userId="c65a238afff3c706" providerId="LiveId" clId="{859D3B63-3E22-47E2-901B-2C4AD30ADAFF}" dt="2019-12-07T06:36:18.950" v="909" actId="207"/>
        <pc:sldMkLst>
          <pc:docMk/>
          <pc:sldMk cId="2994701088" sldId="482"/>
        </pc:sldMkLst>
        <pc:graphicFrameChg chg="modGraphic">
          <ac:chgData name="Seo Han-Eul" userId="c65a238afff3c706" providerId="LiveId" clId="{859D3B63-3E22-47E2-901B-2C4AD30ADAFF}" dt="2019-12-07T06:36:18.950" v="909" actId="207"/>
          <ac:graphicFrameMkLst>
            <pc:docMk/>
            <pc:sldMk cId="2994701088" sldId="482"/>
            <ac:graphicFrameMk id="5" creationId="{700AFBC4-AE96-4C2B-A66E-E16C3771318B}"/>
          </ac:graphicFrameMkLst>
        </pc:graphicFrameChg>
      </pc:sldChg>
      <pc:sldChg chg="modSp">
        <pc:chgData name="Seo Han-Eul" userId="c65a238afff3c706" providerId="LiveId" clId="{859D3B63-3E22-47E2-901B-2C4AD30ADAFF}" dt="2019-12-07T06:38:17.634" v="1131" actId="207"/>
        <pc:sldMkLst>
          <pc:docMk/>
          <pc:sldMk cId="1372229937" sldId="483"/>
        </pc:sldMkLst>
        <pc:graphicFrameChg chg="modGraphic">
          <ac:chgData name="Seo Han-Eul" userId="c65a238afff3c706" providerId="LiveId" clId="{859D3B63-3E22-47E2-901B-2C4AD30ADAFF}" dt="2019-12-07T06:38:17.634" v="1131" actId="207"/>
          <ac:graphicFrameMkLst>
            <pc:docMk/>
            <pc:sldMk cId="1372229937" sldId="483"/>
            <ac:graphicFrameMk id="5" creationId="{C109C41F-E276-47BC-82DD-A571E5BA1A96}"/>
          </ac:graphicFrameMkLst>
        </pc:graphicFrameChg>
      </pc:sldChg>
      <pc:sldChg chg="modSp">
        <pc:chgData name="Seo Han-Eul" userId="c65a238afff3c706" providerId="LiveId" clId="{859D3B63-3E22-47E2-901B-2C4AD30ADAFF}" dt="2019-12-07T06:40:15.939" v="1639" actId="20577"/>
        <pc:sldMkLst>
          <pc:docMk/>
          <pc:sldMk cId="1937049953" sldId="484"/>
        </pc:sldMkLst>
        <pc:graphicFrameChg chg="mod modGraphic">
          <ac:chgData name="Seo Han-Eul" userId="c65a238afff3c706" providerId="LiveId" clId="{859D3B63-3E22-47E2-901B-2C4AD30ADAFF}" dt="2019-12-07T06:40:15.939" v="1639" actId="20577"/>
          <ac:graphicFrameMkLst>
            <pc:docMk/>
            <pc:sldMk cId="1937049953" sldId="484"/>
            <ac:graphicFrameMk id="5" creationId="{C109C41F-E276-47BC-82DD-A571E5BA1A96}"/>
          </ac:graphicFrameMkLst>
        </pc:graphicFrameChg>
      </pc:sldChg>
      <pc:sldChg chg="modSp">
        <pc:chgData name="Seo Han-Eul" userId="c65a238afff3c706" providerId="LiveId" clId="{859D3B63-3E22-47E2-901B-2C4AD30ADAFF}" dt="2019-12-07T06:33:17.202" v="192" actId="20577"/>
        <pc:sldMkLst>
          <pc:docMk/>
          <pc:sldMk cId="126899840" sldId="502"/>
        </pc:sldMkLst>
        <pc:graphicFrameChg chg="modGraphic">
          <ac:chgData name="Seo Han-Eul" userId="c65a238afff3c706" providerId="LiveId" clId="{859D3B63-3E22-47E2-901B-2C4AD30ADAFF}" dt="2019-12-07T06:33:17.202" v="192" actId="20577"/>
          <ac:graphicFrameMkLst>
            <pc:docMk/>
            <pc:sldMk cId="126899840" sldId="502"/>
            <ac:graphicFrameMk id="5" creationId="{700AFBC4-AE96-4C2B-A66E-E16C3771318B}"/>
          </ac:graphicFrameMkLst>
        </pc:graphicFrameChg>
      </pc:sldChg>
      <pc:sldChg chg="delSp">
        <pc:chgData name="Seo Han-Eul" userId="c65a238afff3c706" providerId="LiveId" clId="{859D3B63-3E22-47E2-901B-2C4AD30ADAFF}" dt="2019-12-07T06:30:51.907" v="4" actId="478"/>
        <pc:sldMkLst>
          <pc:docMk/>
          <pc:sldMk cId="356181797" sldId="503"/>
        </pc:sldMkLst>
        <pc:spChg chg="del">
          <ac:chgData name="Seo Han-Eul" userId="c65a238afff3c706" providerId="LiveId" clId="{859D3B63-3E22-47E2-901B-2C4AD30ADAFF}" dt="2019-12-07T06:30:51.907" v="4" actId="478"/>
          <ac:spMkLst>
            <pc:docMk/>
            <pc:sldMk cId="356181797" sldId="503"/>
            <ac:spMk id="17" creationId="{3E49C30B-9458-4557-AD04-47393F4D1E54}"/>
          </ac:spMkLst>
        </pc:spChg>
      </pc:sldChg>
      <pc:sldChg chg="delSp modSp">
        <pc:chgData name="Seo Han-Eul" userId="c65a238afff3c706" providerId="LiveId" clId="{859D3B63-3E22-47E2-901B-2C4AD30ADAFF}" dt="2019-12-07T06:30:59.584" v="6" actId="478"/>
        <pc:sldMkLst>
          <pc:docMk/>
          <pc:sldMk cId="2396584156" sldId="504"/>
        </pc:sldMkLst>
        <pc:spChg chg="del mod">
          <ac:chgData name="Seo Han-Eul" userId="c65a238afff3c706" providerId="LiveId" clId="{859D3B63-3E22-47E2-901B-2C4AD30ADAFF}" dt="2019-12-07T06:30:59.584" v="6" actId="478"/>
          <ac:spMkLst>
            <pc:docMk/>
            <pc:sldMk cId="2396584156" sldId="504"/>
            <ac:spMk id="19" creationId="{68921EF8-1B56-4ED7-AA33-05CF9A3F4562}"/>
          </ac:spMkLst>
        </pc:spChg>
      </pc:sldChg>
      <pc:sldChg chg="modSp">
        <pc:chgData name="Seo Han-Eul" userId="c65a238afff3c706" providerId="LiveId" clId="{859D3B63-3E22-47E2-901B-2C4AD30ADAFF}" dt="2019-12-07T06:31:12.353" v="7" actId="1076"/>
        <pc:sldMkLst>
          <pc:docMk/>
          <pc:sldMk cId="4140583430" sldId="507"/>
        </pc:sldMkLst>
        <pc:spChg chg="mod">
          <ac:chgData name="Seo Han-Eul" userId="c65a238afff3c706" providerId="LiveId" clId="{859D3B63-3E22-47E2-901B-2C4AD30ADAFF}" dt="2019-12-07T06:31:12.353" v="7" actId="1076"/>
          <ac:spMkLst>
            <pc:docMk/>
            <pc:sldMk cId="4140583430" sldId="507"/>
            <ac:spMk id="3" creationId="{07326AFF-3EF5-4D94-89FB-01D8D2A64FBA}"/>
          </ac:spMkLst>
        </pc:spChg>
      </pc:sldChg>
      <pc:sldChg chg="modSp">
        <pc:chgData name="Seo Han-Eul" userId="c65a238afff3c706" providerId="LiveId" clId="{859D3B63-3E22-47E2-901B-2C4AD30ADAFF}" dt="2019-12-07T06:32:57.424" v="186" actId="20577"/>
        <pc:sldMkLst>
          <pc:docMk/>
          <pc:sldMk cId="1244016732" sldId="512"/>
        </pc:sldMkLst>
        <pc:graphicFrameChg chg="mod modGraphic">
          <ac:chgData name="Seo Han-Eul" userId="c65a238afff3c706" providerId="LiveId" clId="{859D3B63-3E22-47E2-901B-2C4AD30ADAFF}" dt="2019-12-07T06:32:57.424" v="186" actId="20577"/>
          <ac:graphicFrameMkLst>
            <pc:docMk/>
            <pc:sldMk cId="1244016732" sldId="512"/>
            <ac:graphicFrameMk id="5" creationId="{C109C41F-E276-47BC-82DD-A571E5BA1A96}"/>
          </ac:graphicFrameMkLst>
        </pc:graphicFrameChg>
      </pc:sldChg>
    </pc:docChg>
  </pc:docChgLst>
  <pc:docChgLst>
    <pc:chgData name="Seo Han-Eul" userId="c65a238afff3c706" providerId="LiveId" clId="{C93A2D4F-D4D6-4C4A-BEE7-1B303C948A50}"/>
    <pc:docChg chg="undo custSel modSld">
      <pc:chgData name="Seo Han-Eul" userId="c65a238afff3c706" providerId="LiveId" clId="{C93A2D4F-D4D6-4C4A-BEE7-1B303C948A50}" dt="2019-12-06T16:26:59.287" v="465" actId="20577"/>
      <pc:docMkLst>
        <pc:docMk/>
      </pc:docMkLst>
      <pc:sldChg chg="addSp delSp modSp">
        <pc:chgData name="Seo Han-Eul" userId="c65a238afff3c706" providerId="LiveId" clId="{C93A2D4F-D4D6-4C4A-BEE7-1B303C948A50}" dt="2019-12-06T16:17:50.123" v="24" actId="1076"/>
        <pc:sldMkLst>
          <pc:docMk/>
          <pc:sldMk cId="2298192760" sldId="452"/>
        </pc:sldMkLst>
        <pc:picChg chg="add mod">
          <ac:chgData name="Seo Han-Eul" userId="c65a238afff3c706" providerId="LiveId" clId="{C93A2D4F-D4D6-4C4A-BEE7-1B303C948A50}" dt="2019-12-06T16:17:50.123" v="24" actId="1076"/>
          <ac:picMkLst>
            <pc:docMk/>
            <pc:sldMk cId="2298192760" sldId="452"/>
            <ac:picMk id="2" creationId="{24C621F2-B6A9-46F1-9648-48A311DF06A1}"/>
          </ac:picMkLst>
        </pc:picChg>
        <pc:picChg chg="del">
          <ac:chgData name="Seo Han-Eul" userId="c65a238afff3c706" providerId="LiveId" clId="{C93A2D4F-D4D6-4C4A-BEE7-1B303C948A50}" dt="2019-12-06T16:13:54.109" v="20" actId="478"/>
          <ac:picMkLst>
            <pc:docMk/>
            <pc:sldMk cId="2298192760" sldId="452"/>
            <ac:picMk id="5" creationId="{585B1A31-DF9C-4E7F-9AB7-98E0BC7C72B4}"/>
          </ac:picMkLst>
        </pc:picChg>
      </pc:sldChg>
      <pc:sldChg chg="modSp modNotesTx">
        <pc:chgData name="Seo Han-Eul" userId="c65a238afff3c706" providerId="LiveId" clId="{C93A2D4F-D4D6-4C4A-BEE7-1B303C948A50}" dt="2019-12-06T16:23:43.297" v="320" actId="207"/>
        <pc:sldMkLst>
          <pc:docMk/>
          <pc:sldMk cId="547767897" sldId="462"/>
        </pc:sldMkLst>
        <pc:graphicFrameChg chg="mod modGraphic">
          <ac:chgData name="Seo Han-Eul" userId="c65a238afff3c706" providerId="LiveId" clId="{C93A2D4F-D4D6-4C4A-BEE7-1B303C948A50}" dt="2019-12-06T16:23:43.297" v="320" actId="207"/>
          <ac:graphicFrameMkLst>
            <pc:docMk/>
            <pc:sldMk cId="547767897" sldId="462"/>
            <ac:graphicFrameMk id="5" creationId="{700AFBC4-AE96-4C2B-A66E-E16C3771318B}"/>
          </ac:graphicFrameMkLst>
        </pc:graphicFrameChg>
      </pc:sldChg>
      <pc:sldChg chg="modSp">
        <pc:chgData name="Seo Han-Eul" userId="c65a238afff3c706" providerId="LiveId" clId="{C93A2D4F-D4D6-4C4A-BEE7-1B303C948A50}" dt="2019-12-06T16:22:28.924" v="190" actId="20577"/>
        <pc:sldMkLst>
          <pc:docMk/>
          <pc:sldMk cId="2735309737" sldId="463"/>
        </pc:sldMkLst>
        <pc:graphicFrameChg chg="mod modGraphic">
          <ac:chgData name="Seo Han-Eul" userId="c65a238afff3c706" providerId="LiveId" clId="{C93A2D4F-D4D6-4C4A-BEE7-1B303C948A50}" dt="2019-12-06T16:22:28.924" v="190" actId="20577"/>
          <ac:graphicFrameMkLst>
            <pc:docMk/>
            <pc:sldMk cId="2735309737" sldId="463"/>
            <ac:graphicFrameMk id="5" creationId="{C109C41F-E276-47BC-82DD-A571E5BA1A96}"/>
          </ac:graphicFrameMkLst>
        </pc:graphicFrameChg>
      </pc:sldChg>
      <pc:sldChg chg="modSp">
        <pc:chgData name="Seo Han-Eul" userId="c65a238afff3c706" providerId="LiveId" clId="{C93A2D4F-D4D6-4C4A-BEE7-1B303C948A50}" dt="2019-12-06T16:13:47.209" v="19"/>
        <pc:sldMkLst>
          <pc:docMk/>
          <pc:sldMk cId="808121878" sldId="478"/>
        </pc:sldMkLst>
        <pc:graphicFrameChg chg="mod">
          <ac:chgData name="Seo Han-Eul" userId="c65a238afff3c706" providerId="LiveId" clId="{C93A2D4F-D4D6-4C4A-BEE7-1B303C948A50}" dt="2019-12-06T16:13:47.209" v="19"/>
          <ac:graphicFrameMkLst>
            <pc:docMk/>
            <pc:sldMk cId="808121878" sldId="478"/>
            <ac:graphicFrameMk id="2" creationId="{B34C9AB5-0A64-441F-B6A5-424A9510294F}"/>
          </ac:graphicFrameMkLst>
        </pc:graphicFrameChg>
      </pc:sldChg>
      <pc:sldChg chg="modSp">
        <pc:chgData name="Seo Han-Eul" userId="c65a238afff3c706" providerId="LiveId" clId="{C93A2D4F-D4D6-4C4A-BEE7-1B303C948A50}" dt="2019-12-06T16:12:55.529" v="18"/>
        <pc:sldMkLst>
          <pc:docMk/>
          <pc:sldMk cId="2248426544" sldId="481"/>
        </pc:sldMkLst>
        <pc:spChg chg="mod">
          <ac:chgData name="Seo Han-Eul" userId="c65a238afff3c706" providerId="LiveId" clId="{C93A2D4F-D4D6-4C4A-BEE7-1B303C948A50}" dt="2019-12-06T16:12:55.529" v="18"/>
          <ac:spMkLst>
            <pc:docMk/>
            <pc:sldMk cId="2248426544" sldId="481"/>
            <ac:spMk id="12290" creationId="{7E972101-0CDC-48B1-A52B-9F3917602D34}"/>
          </ac:spMkLst>
        </pc:spChg>
        <pc:graphicFrameChg chg="mod modGraphic">
          <ac:chgData name="Seo Han-Eul" userId="c65a238afff3c706" providerId="LiveId" clId="{C93A2D4F-D4D6-4C4A-BEE7-1B303C948A50}" dt="2019-12-06T16:12:55.529" v="18"/>
          <ac:graphicFrameMkLst>
            <pc:docMk/>
            <pc:sldMk cId="2248426544" sldId="481"/>
            <ac:graphicFrameMk id="5" creationId="{C109C41F-E276-47BC-82DD-A571E5BA1A96}"/>
          </ac:graphicFrameMkLst>
        </pc:graphicFrameChg>
      </pc:sldChg>
      <pc:sldChg chg="modSp modNotes modNotesTx">
        <pc:chgData name="Seo Han-Eul" userId="c65a238afff3c706" providerId="LiveId" clId="{C93A2D4F-D4D6-4C4A-BEE7-1B303C948A50}" dt="2019-12-06T16:20:42.419" v="152" actId="20577"/>
        <pc:sldMkLst>
          <pc:docMk/>
          <pc:sldMk cId="2994701088" sldId="482"/>
        </pc:sldMkLst>
        <pc:spChg chg="mod">
          <ac:chgData name="Seo Han-Eul" userId="c65a238afff3c706" providerId="LiveId" clId="{C93A2D4F-D4D6-4C4A-BEE7-1B303C948A50}" dt="2019-12-06T16:13:47.209" v="19"/>
          <ac:spMkLst>
            <pc:docMk/>
            <pc:sldMk cId="2994701088" sldId="482"/>
            <ac:spMk id="11266" creationId="{D4016E07-41E3-4042-9B66-70028642392A}"/>
          </ac:spMkLst>
        </pc:spChg>
        <pc:graphicFrameChg chg="mod modGraphic">
          <ac:chgData name="Seo Han-Eul" userId="c65a238afff3c706" providerId="LiveId" clId="{C93A2D4F-D4D6-4C4A-BEE7-1B303C948A50}" dt="2019-12-06T16:20:42.419" v="152" actId="20577"/>
          <ac:graphicFrameMkLst>
            <pc:docMk/>
            <pc:sldMk cId="2994701088" sldId="482"/>
            <ac:graphicFrameMk id="5" creationId="{700AFBC4-AE96-4C2B-A66E-E16C3771318B}"/>
          </ac:graphicFrameMkLst>
        </pc:graphicFrameChg>
      </pc:sldChg>
      <pc:sldChg chg="modSp">
        <pc:chgData name="Seo Han-Eul" userId="c65a238afff3c706" providerId="LiveId" clId="{C93A2D4F-D4D6-4C4A-BEE7-1B303C948A50}" dt="2019-12-06T16:21:29.548" v="165" actId="14100"/>
        <pc:sldMkLst>
          <pc:docMk/>
          <pc:sldMk cId="1372229937" sldId="483"/>
        </pc:sldMkLst>
        <pc:spChg chg="mod">
          <ac:chgData name="Seo Han-Eul" userId="c65a238afff3c706" providerId="LiveId" clId="{C93A2D4F-D4D6-4C4A-BEE7-1B303C948A50}" dt="2019-12-06T16:13:47.209" v="19"/>
          <ac:spMkLst>
            <pc:docMk/>
            <pc:sldMk cId="1372229937" sldId="483"/>
            <ac:spMk id="12290" creationId="{7E972101-0CDC-48B1-A52B-9F3917602D34}"/>
          </ac:spMkLst>
        </pc:spChg>
        <pc:graphicFrameChg chg="mod modGraphic">
          <ac:chgData name="Seo Han-Eul" userId="c65a238afff3c706" providerId="LiveId" clId="{C93A2D4F-D4D6-4C4A-BEE7-1B303C948A50}" dt="2019-12-06T16:21:29.548" v="165" actId="14100"/>
          <ac:graphicFrameMkLst>
            <pc:docMk/>
            <pc:sldMk cId="1372229937" sldId="483"/>
            <ac:graphicFrameMk id="5" creationId="{C109C41F-E276-47BC-82DD-A571E5BA1A96}"/>
          </ac:graphicFrameMkLst>
        </pc:graphicFrameChg>
      </pc:sldChg>
      <pc:sldChg chg="delSp modSp">
        <pc:chgData name="Seo Han-Eul" userId="c65a238afff3c706" providerId="LiveId" clId="{C93A2D4F-D4D6-4C4A-BEE7-1B303C948A50}" dt="2019-12-06T16:18:47.523" v="67" actId="478"/>
        <pc:sldMkLst>
          <pc:docMk/>
          <pc:sldMk cId="1937049953" sldId="484"/>
        </pc:sldMkLst>
        <pc:spChg chg="del">
          <ac:chgData name="Seo Han-Eul" userId="c65a238afff3c706" providerId="LiveId" clId="{C93A2D4F-D4D6-4C4A-BEE7-1B303C948A50}" dt="2019-12-06T16:18:47.523" v="67" actId="478"/>
          <ac:spMkLst>
            <pc:docMk/>
            <pc:sldMk cId="1937049953" sldId="484"/>
            <ac:spMk id="2" creationId="{8FAD5C2C-E549-453F-9D03-F98EFA43DEE9}"/>
          </ac:spMkLst>
        </pc:spChg>
        <pc:spChg chg="mod">
          <ac:chgData name="Seo Han-Eul" userId="c65a238afff3c706" providerId="LiveId" clId="{C93A2D4F-D4D6-4C4A-BEE7-1B303C948A50}" dt="2019-12-06T16:13:47.209" v="19"/>
          <ac:spMkLst>
            <pc:docMk/>
            <pc:sldMk cId="1937049953" sldId="484"/>
            <ac:spMk id="12290" creationId="{7E972101-0CDC-48B1-A52B-9F3917602D34}"/>
          </ac:spMkLst>
        </pc:spChg>
      </pc:sldChg>
      <pc:sldChg chg="modSp">
        <pc:chgData name="Seo Han-Eul" userId="c65a238afff3c706" providerId="LiveId" clId="{C93A2D4F-D4D6-4C4A-BEE7-1B303C948A50}" dt="2019-12-06T16:18:19.195" v="61" actId="1076"/>
        <pc:sldMkLst>
          <pc:docMk/>
          <pc:sldMk cId="2307228669" sldId="487"/>
        </pc:sldMkLst>
        <pc:spChg chg="mod">
          <ac:chgData name="Seo Han-Eul" userId="c65a238afff3c706" providerId="LiveId" clId="{C93A2D4F-D4D6-4C4A-BEE7-1B303C948A50}" dt="2019-12-06T16:18:19.195" v="61" actId="1076"/>
          <ac:spMkLst>
            <pc:docMk/>
            <pc:sldMk cId="2307228669" sldId="487"/>
            <ac:spMk id="12290" creationId="{7E972101-0CDC-48B1-A52B-9F3917602D34}"/>
          </ac:spMkLst>
        </pc:spChg>
      </pc:sldChg>
      <pc:sldChg chg="modSp">
        <pc:chgData name="Seo Han-Eul" userId="c65a238afff3c706" providerId="LiveId" clId="{C93A2D4F-D4D6-4C4A-BEE7-1B303C948A50}" dt="2019-12-06T16:18:14.803" v="60" actId="20577"/>
        <pc:sldMkLst>
          <pc:docMk/>
          <pc:sldMk cId="263999647" sldId="491"/>
        </pc:sldMkLst>
        <pc:spChg chg="mod">
          <ac:chgData name="Seo Han-Eul" userId="c65a238afff3c706" providerId="LiveId" clId="{C93A2D4F-D4D6-4C4A-BEE7-1B303C948A50}" dt="2019-12-06T16:18:14.803" v="60" actId="20577"/>
          <ac:spMkLst>
            <pc:docMk/>
            <pc:sldMk cId="263999647" sldId="491"/>
            <ac:spMk id="12290" creationId="{7E972101-0CDC-48B1-A52B-9F3917602D34}"/>
          </ac:spMkLst>
        </pc:spChg>
      </pc:sldChg>
      <pc:sldChg chg="modSp">
        <pc:chgData name="Seo Han-Eul" userId="c65a238afff3c706" providerId="LiveId" clId="{C93A2D4F-D4D6-4C4A-BEE7-1B303C948A50}" dt="2019-12-06T16:20:09.868" v="114" actId="313"/>
        <pc:sldMkLst>
          <pc:docMk/>
          <pc:sldMk cId="3817260465" sldId="501"/>
        </pc:sldMkLst>
        <pc:spChg chg="mod">
          <ac:chgData name="Seo Han-Eul" userId="c65a238afff3c706" providerId="LiveId" clId="{C93A2D4F-D4D6-4C4A-BEE7-1B303C948A50}" dt="2019-12-06T16:13:47.209" v="19"/>
          <ac:spMkLst>
            <pc:docMk/>
            <pc:sldMk cId="3817260465" sldId="501"/>
            <ac:spMk id="12290" creationId="{7E972101-0CDC-48B1-A52B-9F3917602D34}"/>
          </ac:spMkLst>
        </pc:spChg>
        <pc:graphicFrameChg chg="mod modGraphic">
          <ac:chgData name="Seo Han-Eul" userId="c65a238afff3c706" providerId="LiveId" clId="{C93A2D4F-D4D6-4C4A-BEE7-1B303C948A50}" dt="2019-12-06T16:20:09.868" v="114" actId="313"/>
          <ac:graphicFrameMkLst>
            <pc:docMk/>
            <pc:sldMk cId="3817260465" sldId="501"/>
            <ac:graphicFrameMk id="5" creationId="{C109C41F-E276-47BC-82DD-A571E5BA1A96}"/>
          </ac:graphicFrameMkLst>
        </pc:graphicFrameChg>
      </pc:sldChg>
      <pc:sldChg chg="modSp">
        <pc:chgData name="Seo Han-Eul" userId="c65a238afff3c706" providerId="LiveId" clId="{C93A2D4F-D4D6-4C4A-BEE7-1B303C948A50}" dt="2019-12-06T16:12:55.529" v="18"/>
        <pc:sldMkLst>
          <pc:docMk/>
          <pc:sldMk cId="126899840" sldId="502"/>
        </pc:sldMkLst>
        <pc:spChg chg="mod">
          <ac:chgData name="Seo Han-Eul" userId="c65a238afff3c706" providerId="LiveId" clId="{C93A2D4F-D4D6-4C4A-BEE7-1B303C948A50}" dt="2019-12-06T16:12:55.529" v="18"/>
          <ac:spMkLst>
            <pc:docMk/>
            <pc:sldMk cId="126899840" sldId="502"/>
            <ac:spMk id="11266" creationId="{D4016E07-41E3-4042-9B66-70028642392A}"/>
          </ac:spMkLst>
        </pc:spChg>
        <pc:graphicFrameChg chg="mod">
          <ac:chgData name="Seo Han-Eul" userId="c65a238afff3c706" providerId="LiveId" clId="{C93A2D4F-D4D6-4C4A-BEE7-1B303C948A50}" dt="2019-12-06T16:12:55.529" v="18"/>
          <ac:graphicFrameMkLst>
            <pc:docMk/>
            <pc:sldMk cId="126899840" sldId="502"/>
            <ac:graphicFrameMk id="5" creationId="{700AFBC4-AE96-4C2B-A66E-E16C3771318B}"/>
          </ac:graphicFrameMkLst>
        </pc:graphicFrameChg>
      </pc:sldChg>
      <pc:sldChg chg="modSp">
        <pc:chgData name="Seo Han-Eul" userId="c65a238afff3c706" providerId="LiveId" clId="{C93A2D4F-D4D6-4C4A-BEE7-1B303C948A50}" dt="2019-12-06T16:12:55.529" v="18"/>
        <pc:sldMkLst>
          <pc:docMk/>
          <pc:sldMk cId="2076087606" sldId="505"/>
        </pc:sldMkLst>
        <pc:spChg chg="mod">
          <ac:chgData name="Seo Han-Eul" userId="c65a238afff3c706" providerId="LiveId" clId="{C93A2D4F-D4D6-4C4A-BEE7-1B303C948A50}" dt="2019-12-06T16:12:55.529" v="18"/>
          <ac:spMkLst>
            <pc:docMk/>
            <pc:sldMk cId="2076087606" sldId="505"/>
            <ac:spMk id="3" creationId="{07326AFF-3EF5-4D94-89FB-01D8D2A64FBA}"/>
          </ac:spMkLst>
        </pc:spChg>
      </pc:sldChg>
      <pc:sldChg chg="modSp">
        <pc:chgData name="Seo Han-Eul" userId="c65a238afff3c706" providerId="LiveId" clId="{C93A2D4F-D4D6-4C4A-BEE7-1B303C948A50}" dt="2019-12-06T16:12:55.529" v="18"/>
        <pc:sldMkLst>
          <pc:docMk/>
          <pc:sldMk cId="4211004890" sldId="506"/>
        </pc:sldMkLst>
        <pc:spChg chg="mod">
          <ac:chgData name="Seo Han-Eul" userId="c65a238afff3c706" providerId="LiveId" clId="{C93A2D4F-D4D6-4C4A-BEE7-1B303C948A50}" dt="2019-12-06T16:12:55.529" v="18"/>
          <ac:spMkLst>
            <pc:docMk/>
            <pc:sldMk cId="4211004890" sldId="506"/>
            <ac:spMk id="3" creationId="{07326AFF-3EF5-4D94-89FB-01D8D2A64FBA}"/>
          </ac:spMkLst>
        </pc:spChg>
      </pc:sldChg>
      <pc:sldChg chg="modSp">
        <pc:chgData name="Seo Han-Eul" userId="c65a238afff3c706" providerId="LiveId" clId="{C93A2D4F-D4D6-4C4A-BEE7-1B303C948A50}" dt="2019-12-06T16:12:55.529" v="18"/>
        <pc:sldMkLst>
          <pc:docMk/>
          <pc:sldMk cId="4140583430" sldId="507"/>
        </pc:sldMkLst>
        <pc:spChg chg="mod">
          <ac:chgData name="Seo Han-Eul" userId="c65a238afff3c706" providerId="LiveId" clId="{C93A2D4F-D4D6-4C4A-BEE7-1B303C948A50}" dt="2019-12-06T16:12:55.529" v="18"/>
          <ac:spMkLst>
            <pc:docMk/>
            <pc:sldMk cId="4140583430" sldId="507"/>
            <ac:spMk id="3" creationId="{07326AFF-3EF5-4D94-89FB-01D8D2A64FBA}"/>
          </ac:spMkLst>
        </pc:spChg>
      </pc:sldChg>
      <pc:sldChg chg="modSp">
        <pc:chgData name="Seo Han-Eul" userId="c65a238afff3c706" providerId="LiveId" clId="{C93A2D4F-D4D6-4C4A-BEE7-1B303C948A50}" dt="2019-12-06T16:12:55.529" v="18"/>
        <pc:sldMkLst>
          <pc:docMk/>
          <pc:sldMk cId="1679849079" sldId="508"/>
        </pc:sldMkLst>
        <pc:spChg chg="mod">
          <ac:chgData name="Seo Han-Eul" userId="c65a238afff3c706" providerId="LiveId" clId="{C93A2D4F-D4D6-4C4A-BEE7-1B303C948A50}" dt="2019-12-06T16:12:55.529" v="18"/>
          <ac:spMkLst>
            <pc:docMk/>
            <pc:sldMk cId="1679849079" sldId="508"/>
            <ac:spMk id="3" creationId="{07326AFF-3EF5-4D94-89FB-01D8D2A64FBA}"/>
          </ac:spMkLst>
        </pc:spChg>
      </pc:sldChg>
      <pc:sldChg chg="modSp">
        <pc:chgData name="Seo Han-Eul" userId="c65a238afff3c706" providerId="LiveId" clId="{C93A2D4F-D4D6-4C4A-BEE7-1B303C948A50}" dt="2019-12-06T16:12:55.529" v="18"/>
        <pc:sldMkLst>
          <pc:docMk/>
          <pc:sldMk cId="3557842809" sldId="509"/>
        </pc:sldMkLst>
        <pc:spChg chg="mod">
          <ac:chgData name="Seo Han-Eul" userId="c65a238afff3c706" providerId="LiveId" clId="{C93A2D4F-D4D6-4C4A-BEE7-1B303C948A50}" dt="2019-12-06T16:12:55.529" v="18"/>
          <ac:spMkLst>
            <pc:docMk/>
            <pc:sldMk cId="3557842809" sldId="509"/>
            <ac:spMk id="3" creationId="{07326AFF-3EF5-4D94-89FB-01D8D2A64FBA}"/>
          </ac:spMkLst>
        </pc:spChg>
      </pc:sldChg>
      <pc:sldChg chg="modSp">
        <pc:chgData name="Seo Han-Eul" userId="c65a238afff3c706" providerId="LiveId" clId="{C93A2D4F-D4D6-4C4A-BEE7-1B303C948A50}" dt="2019-12-06T16:12:55.529" v="18"/>
        <pc:sldMkLst>
          <pc:docMk/>
          <pc:sldMk cId="4291682625" sldId="510"/>
        </pc:sldMkLst>
        <pc:spChg chg="mod">
          <ac:chgData name="Seo Han-Eul" userId="c65a238afff3c706" providerId="LiveId" clId="{C93A2D4F-D4D6-4C4A-BEE7-1B303C948A50}" dt="2019-12-06T16:12:55.529" v="18"/>
          <ac:spMkLst>
            <pc:docMk/>
            <pc:sldMk cId="4291682625" sldId="510"/>
            <ac:spMk id="2" creationId="{49A31354-9A09-451D-AD5B-36426A189841}"/>
          </ac:spMkLst>
        </pc:spChg>
        <pc:spChg chg="mod">
          <ac:chgData name="Seo Han-Eul" userId="c65a238afff3c706" providerId="LiveId" clId="{C93A2D4F-D4D6-4C4A-BEE7-1B303C948A50}" dt="2019-12-06T16:12:55.529" v="18"/>
          <ac:spMkLst>
            <pc:docMk/>
            <pc:sldMk cId="4291682625" sldId="510"/>
            <ac:spMk id="12290" creationId="{7E972101-0CDC-48B1-A52B-9F3917602D34}"/>
          </ac:spMkLst>
        </pc:spChg>
      </pc:sldChg>
      <pc:sldChg chg="modSp">
        <pc:chgData name="Seo Han-Eul" userId="c65a238afff3c706" providerId="LiveId" clId="{C93A2D4F-D4D6-4C4A-BEE7-1B303C948A50}" dt="2019-12-06T16:26:59.287" v="465" actId="20577"/>
        <pc:sldMkLst>
          <pc:docMk/>
          <pc:sldMk cId="1244016732" sldId="512"/>
        </pc:sldMkLst>
        <pc:spChg chg="mod">
          <ac:chgData name="Seo Han-Eul" userId="c65a238afff3c706" providerId="LiveId" clId="{C93A2D4F-D4D6-4C4A-BEE7-1B303C948A50}" dt="2019-12-06T16:12:55.529" v="18"/>
          <ac:spMkLst>
            <pc:docMk/>
            <pc:sldMk cId="1244016732" sldId="512"/>
            <ac:spMk id="12290" creationId="{7E972101-0CDC-48B1-A52B-9F3917602D34}"/>
          </ac:spMkLst>
        </pc:spChg>
        <pc:graphicFrameChg chg="mod modGraphic">
          <ac:chgData name="Seo Han-Eul" userId="c65a238afff3c706" providerId="LiveId" clId="{C93A2D4F-D4D6-4C4A-BEE7-1B303C948A50}" dt="2019-12-06T16:26:59.287" v="465" actId="20577"/>
          <ac:graphicFrameMkLst>
            <pc:docMk/>
            <pc:sldMk cId="1244016732" sldId="512"/>
            <ac:graphicFrameMk id="5" creationId="{C109C41F-E276-47BC-82DD-A571E5BA1A96}"/>
          </ac:graphicFrameMkLst>
        </pc:graphicFrameChg>
      </pc:sldChg>
      <pc:sldChg chg="modSp">
        <pc:chgData name="Seo Han-Eul" userId="c65a238afff3c706" providerId="LiveId" clId="{C93A2D4F-D4D6-4C4A-BEE7-1B303C948A50}" dt="2019-12-06T16:21:41.453" v="187" actId="20577"/>
        <pc:sldMkLst>
          <pc:docMk/>
          <pc:sldMk cId="643226211" sldId="513"/>
        </pc:sldMkLst>
        <pc:spChg chg="mod">
          <ac:chgData name="Seo Han-Eul" userId="c65a238afff3c706" providerId="LiveId" clId="{C93A2D4F-D4D6-4C4A-BEE7-1B303C948A50}" dt="2019-12-06T16:21:41.453" v="187" actId="20577"/>
          <ac:spMkLst>
            <pc:docMk/>
            <pc:sldMk cId="643226211" sldId="513"/>
            <ac:spMk id="12290" creationId="{7E972101-0CDC-48B1-A52B-9F3917602D34}"/>
          </ac:spMkLst>
        </pc:spChg>
        <pc:picChg chg="mod">
          <ac:chgData name="Seo Han-Eul" userId="c65a238afff3c706" providerId="LiveId" clId="{C93A2D4F-D4D6-4C4A-BEE7-1B303C948A50}" dt="2019-12-06T16:21:35.585" v="167" actId="1076"/>
          <ac:picMkLst>
            <pc:docMk/>
            <pc:sldMk cId="643226211" sldId="513"/>
            <ac:picMk id="2" creationId="{0E000C3B-1C9B-405B-83C6-7D9F7BCCC33C}"/>
          </ac:picMkLst>
        </pc:picChg>
      </pc:sldChg>
      <pc:sldChg chg="modSp">
        <pc:chgData name="Seo Han-Eul" userId="c65a238afff3c706" providerId="LiveId" clId="{C93A2D4F-D4D6-4C4A-BEE7-1B303C948A50}" dt="2019-12-06T16:21:45.763" v="188" actId="1076"/>
        <pc:sldMkLst>
          <pc:docMk/>
          <pc:sldMk cId="684535625" sldId="514"/>
        </pc:sldMkLst>
        <pc:spChg chg="mod">
          <ac:chgData name="Seo Han-Eul" userId="c65a238afff3c706" providerId="LiveId" clId="{C93A2D4F-D4D6-4C4A-BEE7-1B303C948A50}" dt="2019-12-06T16:21:45.763" v="188" actId="1076"/>
          <ac:spMkLst>
            <pc:docMk/>
            <pc:sldMk cId="684535625" sldId="514"/>
            <ac:spMk id="12290" creationId="{7E972101-0CDC-48B1-A52B-9F3917602D34}"/>
          </ac:spMkLst>
        </pc:spChg>
      </pc:sldChg>
      <pc:sldChg chg="delSp modSp">
        <pc:chgData name="Seo Han-Eul" userId="c65a238afff3c706" providerId="LiveId" clId="{C93A2D4F-D4D6-4C4A-BEE7-1B303C948A50}" dt="2019-12-06T16:26:23.260" v="321" actId="478"/>
        <pc:sldMkLst>
          <pc:docMk/>
          <pc:sldMk cId="1432634310" sldId="515"/>
        </pc:sldMkLst>
        <pc:spChg chg="del mod">
          <ac:chgData name="Seo Han-Eul" userId="c65a238afff3c706" providerId="LiveId" clId="{C93A2D4F-D4D6-4C4A-BEE7-1B303C948A50}" dt="2019-12-06T16:26:23.260" v="321" actId="478"/>
          <ac:spMkLst>
            <pc:docMk/>
            <pc:sldMk cId="1432634310" sldId="515"/>
            <ac:spMk id="17" creationId="{5D381650-9EB4-4378-9BA7-6FB666B921D0}"/>
          </ac:spMkLst>
        </pc:spChg>
        <pc:spChg chg="mod">
          <ac:chgData name="Seo Han-Eul" userId="c65a238afff3c706" providerId="LiveId" clId="{C93A2D4F-D4D6-4C4A-BEE7-1B303C948A50}" dt="2019-12-06T16:21:49.756" v="189" actId="1076"/>
          <ac:spMkLst>
            <pc:docMk/>
            <pc:sldMk cId="1432634310" sldId="515"/>
            <ac:spMk id="12290" creationId="{7E972101-0CDC-48B1-A52B-9F3917602D34}"/>
          </ac:spMkLst>
        </pc:spChg>
      </pc:sldChg>
      <pc:sldChg chg="modSp">
        <pc:chgData name="Seo Han-Eul" userId="c65a238afff3c706" providerId="LiveId" clId="{C93A2D4F-D4D6-4C4A-BEE7-1B303C948A50}" dt="2019-12-06T16:18:34.336" v="65" actId="20577"/>
        <pc:sldMkLst>
          <pc:docMk/>
          <pc:sldMk cId="1714820945" sldId="516"/>
        </pc:sldMkLst>
        <pc:spChg chg="mod">
          <ac:chgData name="Seo Han-Eul" userId="c65a238afff3c706" providerId="LiveId" clId="{C93A2D4F-D4D6-4C4A-BEE7-1B303C948A50}" dt="2019-12-06T16:18:34.336" v="65" actId="20577"/>
          <ac:spMkLst>
            <pc:docMk/>
            <pc:sldMk cId="1714820945" sldId="516"/>
            <ac:spMk id="12290" creationId="{7E972101-0CDC-48B1-A52B-9F3917602D34}"/>
          </ac:spMkLst>
        </pc:spChg>
      </pc:sldChg>
      <pc:sldChg chg="modSp">
        <pc:chgData name="Seo Han-Eul" userId="c65a238afff3c706" providerId="LiveId" clId="{C93A2D4F-D4D6-4C4A-BEE7-1B303C948A50}" dt="2019-12-06T16:18:40.908" v="66" actId="1076"/>
        <pc:sldMkLst>
          <pc:docMk/>
          <pc:sldMk cId="1585068454" sldId="517"/>
        </pc:sldMkLst>
        <pc:spChg chg="mod">
          <ac:chgData name="Seo Han-Eul" userId="c65a238afff3c706" providerId="LiveId" clId="{C93A2D4F-D4D6-4C4A-BEE7-1B303C948A50}" dt="2019-12-06T16:18:40.908" v="66" actId="1076"/>
          <ac:spMkLst>
            <pc:docMk/>
            <pc:sldMk cId="1585068454" sldId="517"/>
            <ac:spMk id="12290" creationId="{7E972101-0CDC-48B1-A52B-9F3917602D34}"/>
          </ac:spMkLst>
        </pc:spChg>
      </pc:sldChg>
      <pc:sldChg chg="modSp modNotesTx">
        <pc:chgData name="Seo Han-Eul" userId="c65a238afff3c706" providerId="LiveId" clId="{C93A2D4F-D4D6-4C4A-BEE7-1B303C948A50}" dt="2019-12-06T16:22:41.523" v="193" actId="1076"/>
        <pc:sldMkLst>
          <pc:docMk/>
          <pc:sldMk cId="3942416626" sldId="518"/>
        </pc:sldMkLst>
        <pc:graphicFrameChg chg="mod modGraphic">
          <ac:chgData name="Seo Han-Eul" userId="c65a238afff3c706" providerId="LiveId" clId="{C93A2D4F-D4D6-4C4A-BEE7-1B303C948A50}" dt="2019-12-06T16:22:41.523" v="193" actId="1076"/>
          <ac:graphicFrameMkLst>
            <pc:docMk/>
            <pc:sldMk cId="3942416626" sldId="518"/>
            <ac:graphicFrameMk id="5" creationId="{700AFBC4-AE96-4C2B-A66E-E16C3771318B}"/>
          </ac:graphicFrameMkLst>
        </pc:graphicFrameChg>
      </pc:sldChg>
    </pc:docChg>
  </pc:docChgLst>
  <pc:docChgLst>
    <pc:chgData name="Seo Han-Eul" userId="c65a238afff3c706" providerId="LiveId" clId="{A5DDA558-0F83-4BD1-B63B-D41FE9D2A2C5}"/>
    <pc:docChg chg="undo custSel addSld modSld sldOrd">
      <pc:chgData name="Seo Han-Eul" userId="c65a238afff3c706" providerId="LiveId" clId="{A5DDA558-0F83-4BD1-B63B-D41FE9D2A2C5}" dt="2019-12-04T03:23:03.742" v="2298" actId="20577"/>
      <pc:docMkLst>
        <pc:docMk/>
      </pc:docMkLst>
      <pc:sldChg chg="addSp delSp modSp ord">
        <pc:chgData name="Seo Han-Eul" userId="c65a238afff3c706" providerId="LiveId" clId="{A5DDA558-0F83-4BD1-B63B-D41FE9D2A2C5}" dt="2019-12-04T03:01:29.654" v="2295" actId="179"/>
        <pc:sldMkLst>
          <pc:docMk/>
          <pc:sldMk cId="547767897" sldId="462"/>
        </pc:sldMkLst>
        <pc:spChg chg="del mod">
          <ac:chgData name="Seo Han-Eul" userId="c65a238afff3c706" providerId="LiveId" clId="{A5DDA558-0F83-4BD1-B63B-D41FE9D2A2C5}" dt="2019-12-04T02:48:59.903" v="996" actId="478"/>
          <ac:spMkLst>
            <pc:docMk/>
            <pc:sldMk cId="547767897" sldId="462"/>
            <ac:spMk id="2" creationId="{C3466C58-7DC3-47A4-8DAA-627787C695F1}"/>
          </ac:spMkLst>
        </pc:spChg>
        <pc:spChg chg="add del">
          <ac:chgData name="Seo Han-Eul" userId="c65a238afff3c706" providerId="LiveId" clId="{A5DDA558-0F83-4BD1-B63B-D41FE9D2A2C5}" dt="2019-12-04T02:49:03.010" v="998"/>
          <ac:spMkLst>
            <pc:docMk/>
            <pc:sldMk cId="547767897" sldId="462"/>
            <ac:spMk id="3" creationId="{B04F3115-C712-4051-8E5A-B9AD9E7F414D}"/>
          </ac:spMkLst>
        </pc:spChg>
        <pc:graphicFrameChg chg="mod modGraphic">
          <ac:chgData name="Seo Han-Eul" userId="c65a238afff3c706" providerId="LiveId" clId="{A5DDA558-0F83-4BD1-B63B-D41FE9D2A2C5}" dt="2019-12-04T03:01:29.654" v="2295" actId="179"/>
          <ac:graphicFrameMkLst>
            <pc:docMk/>
            <pc:sldMk cId="547767897" sldId="462"/>
            <ac:graphicFrameMk id="5" creationId="{700AFBC4-AE96-4C2B-A66E-E16C3771318B}"/>
          </ac:graphicFrameMkLst>
        </pc:graphicFrameChg>
      </pc:sldChg>
      <pc:sldChg chg="ord">
        <pc:chgData name="Seo Han-Eul" userId="c65a238afff3c706" providerId="LiveId" clId="{A5DDA558-0F83-4BD1-B63B-D41FE9D2A2C5}" dt="2019-12-04T02:47:39.952" v="981"/>
        <pc:sldMkLst>
          <pc:docMk/>
          <pc:sldMk cId="2735309737" sldId="463"/>
        </pc:sldMkLst>
      </pc:sldChg>
      <pc:sldChg chg="modSp add">
        <pc:chgData name="Seo Han-Eul" userId="c65a238afff3c706" providerId="LiveId" clId="{A5DDA558-0F83-4BD1-B63B-D41FE9D2A2C5}" dt="2019-12-04T03:23:03.742" v="2298" actId="20577"/>
        <pc:sldMkLst>
          <pc:docMk/>
          <pc:sldMk cId="3942416626" sldId="518"/>
        </pc:sldMkLst>
        <pc:graphicFrameChg chg="mod modGraphic">
          <ac:chgData name="Seo Han-Eul" userId="c65a238afff3c706" providerId="LiveId" clId="{A5DDA558-0F83-4BD1-B63B-D41FE9D2A2C5}" dt="2019-12-04T03:23:03.742" v="2298" actId="20577"/>
          <ac:graphicFrameMkLst>
            <pc:docMk/>
            <pc:sldMk cId="3942416626" sldId="518"/>
            <ac:graphicFrameMk id="5" creationId="{700AFBC4-AE96-4C2B-A66E-E16C3771318B}"/>
          </ac:graphicFrameMkLst>
        </pc:graphicFrame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915C48-9497-4F24-B472-C49C75F26115}" type="datetimeFigureOut">
              <a:rPr lang="ko-KR" altLang="en-US" smtClean="0"/>
              <a:t>2019-12-07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6358C8-6CBB-445E-977A-010A6D6851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40427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성별 여행지인원 조회수 평균비용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FE49A-97C4-4BF3-A93C-CD3035242EB5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94927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성별 여행지인원 조회수 평균비용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FE49A-97C4-4BF3-A93C-CD3035242EB5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56130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FE49A-97C4-4BF3-A93C-CD3035242EB5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93115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358C8-6CBB-445E-977A-010A6D685178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19364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ko-KR" altLang="en-US" dirty="0"/>
              <a:t>여행 게시물 조회하기 </a:t>
            </a:r>
            <a:br>
              <a:rPr lang="en-US" altLang="ko-KR" dirty="0"/>
            </a:br>
            <a:r>
              <a:rPr lang="en-US" altLang="ko-KR" dirty="0"/>
              <a:t>- </a:t>
            </a:r>
            <a:r>
              <a:rPr lang="ko-KR" altLang="en-US" dirty="0"/>
              <a:t>조회된 게시물이 선택한 지역의 주소 정보와 일치하는지</a:t>
            </a:r>
            <a:r>
              <a:rPr lang="en-US" altLang="ko-KR" dirty="0"/>
              <a:t>?</a:t>
            </a:r>
            <a:br>
              <a:rPr lang="en-US" altLang="ko-KR" dirty="0"/>
            </a:br>
            <a:r>
              <a:rPr lang="en-US" altLang="ko-KR" dirty="0"/>
              <a:t>- </a:t>
            </a:r>
          </a:p>
          <a:p>
            <a:pPr marL="228600" indent="-228600">
              <a:buAutoNum type="arabicPeriod"/>
            </a:pPr>
            <a:r>
              <a:rPr lang="ko-KR" altLang="en-US" dirty="0"/>
              <a:t>상세 페이지 조회 기능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좋아요 기능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즐겨찾기 기능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 err="1"/>
              <a:t>새로고침을</a:t>
            </a:r>
            <a:r>
              <a:rPr lang="ko-KR" altLang="en-US" dirty="0"/>
              <a:t> 통해 피드백 반영기능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지역 변경 기능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여행스타일 변경 기능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228600" indent="-228600">
              <a:buAutoNum type="arabicPeriod"/>
            </a:pPr>
            <a:endParaRPr lang="en-US" altLang="ko-KR" dirty="0"/>
          </a:p>
          <a:p>
            <a:pPr marL="228600" indent="-228600">
              <a:buAutoNum type="arabicPeriod"/>
            </a:pPr>
            <a:endParaRPr lang="en-US" altLang="ko-KR" dirty="0"/>
          </a:p>
          <a:p>
            <a:pPr marL="228600" indent="-228600">
              <a:buAutoNum type="arabicPeriod"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FE49A-97C4-4BF3-A93C-CD3035242EB5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43571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358C8-6CBB-445E-977A-010A6D685178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19223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358C8-6CBB-445E-977A-010A6D685178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21961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ko-KR" altLang="en-US" dirty="0" err="1"/>
              <a:t>즐겨찾기한</a:t>
            </a:r>
            <a:r>
              <a:rPr lang="ko-KR" altLang="en-US" dirty="0"/>
              <a:t> 게시물들 조회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 err="1"/>
              <a:t>즐겨찾기한</a:t>
            </a:r>
            <a:r>
              <a:rPr lang="ko-KR" altLang="en-US" dirty="0"/>
              <a:t> 여행지 상세 정보 조회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 err="1"/>
              <a:t>즐겨찾기한</a:t>
            </a:r>
            <a:r>
              <a:rPr lang="ko-KR" altLang="en-US" dirty="0"/>
              <a:t> 여행지 좋아요</a:t>
            </a:r>
            <a:r>
              <a:rPr lang="en-US" altLang="ko-KR" dirty="0"/>
              <a:t>/</a:t>
            </a:r>
            <a:r>
              <a:rPr lang="ko-KR" altLang="en-US" dirty="0"/>
              <a:t>싫어요 피드백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 err="1"/>
              <a:t>즐겨찾기한</a:t>
            </a:r>
            <a:r>
              <a:rPr lang="ko-KR" altLang="en-US" dirty="0"/>
              <a:t> 여행지 연관 여행지 조회 기능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FE49A-97C4-4BF3-A93C-CD3035242EB5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01667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ko-KR" altLang="en-US" dirty="0" err="1"/>
              <a:t>즐겨찾기한</a:t>
            </a:r>
            <a:r>
              <a:rPr lang="ko-KR" altLang="en-US" dirty="0"/>
              <a:t> 게시물들 조회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 err="1"/>
              <a:t>즐겨찾기한</a:t>
            </a:r>
            <a:r>
              <a:rPr lang="ko-KR" altLang="en-US" dirty="0"/>
              <a:t> 여행지 상세 정보 조회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 err="1"/>
              <a:t>즐겨찾기한</a:t>
            </a:r>
            <a:r>
              <a:rPr lang="ko-KR" altLang="en-US" dirty="0"/>
              <a:t> 여행지 좋아요</a:t>
            </a:r>
            <a:r>
              <a:rPr lang="en-US" altLang="ko-KR" dirty="0"/>
              <a:t>/</a:t>
            </a:r>
            <a:r>
              <a:rPr lang="ko-KR" altLang="en-US" dirty="0"/>
              <a:t>싫어요 피드백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 err="1"/>
              <a:t>즐겨찾기한</a:t>
            </a:r>
            <a:r>
              <a:rPr lang="ko-KR" altLang="en-US" dirty="0"/>
              <a:t> 여행지 연관 여행지 조회 기능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FE49A-97C4-4BF3-A93C-CD3035242EB5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47356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4767E-BF9B-4137-94A5-1A3121B5A012}" type="datetimeFigureOut">
              <a:rPr lang="ko-KR" altLang="en-US" smtClean="0"/>
              <a:t>2019-12-07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7B91D-1913-458B-AE1E-DC92544181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26604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4767E-BF9B-4137-94A5-1A3121B5A012}" type="datetimeFigureOut">
              <a:rPr lang="ko-KR" altLang="en-US" smtClean="0"/>
              <a:t>2019-12-07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7B91D-1913-458B-AE1E-DC92544181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50109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4767E-BF9B-4137-94A5-1A3121B5A012}" type="datetimeFigureOut">
              <a:rPr lang="ko-KR" altLang="en-US" smtClean="0"/>
              <a:t>2019-12-07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7B91D-1913-458B-AE1E-DC92544181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89316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본문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0" y="404664"/>
            <a:ext cx="9144000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3530" y="1124744"/>
            <a:ext cx="8496944" cy="5449792"/>
          </a:xfrm>
        </p:spPr>
        <p:txBody>
          <a:bodyPr/>
          <a:lstStyle>
            <a:lvl1pPr marL="171450" indent="-1714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§"/>
              <a:defRPr sz="1500" b="1"/>
            </a:lvl1pPr>
            <a:lvl2pPr>
              <a:lnSpc>
                <a:spcPct val="150000"/>
              </a:lnSpc>
              <a:defRPr sz="1350">
                <a:solidFill>
                  <a:schemeClr val="tx1"/>
                </a:solidFill>
              </a:defRPr>
            </a:lvl2pPr>
            <a:lvl3pPr>
              <a:lnSpc>
                <a:spcPct val="150000"/>
              </a:lnSpc>
              <a:defRPr sz="1200"/>
            </a:lvl3pPr>
            <a:lvl4pPr>
              <a:lnSpc>
                <a:spcPct val="150000"/>
              </a:lnSpc>
              <a:defRPr sz="1200"/>
            </a:lvl4pPr>
            <a:lvl5pPr>
              <a:lnSpc>
                <a:spcPct val="150000"/>
              </a:lnSpc>
              <a:defRPr sz="1200"/>
            </a:lvl5pPr>
          </a:lstStyle>
          <a:p>
            <a:pPr lvl="0" eaLnBrk="1" latinLnBrk="0" hangingPunct="1"/>
            <a:r>
              <a:rPr lang="ko-KR" altLang="en-US" dirty="0"/>
              <a:t>마스터 텍스트 스타일을 편집합니다</a:t>
            </a:r>
          </a:p>
          <a:p>
            <a:pPr lvl="1" eaLnBrk="1" latinLnBrk="0" hangingPunct="1"/>
            <a:r>
              <a:rPr lang="ko-KR" altLang="en-US" dirty="0"/>
              <a:t>둘째 수준</a:t>
            </a:r>
          </a:p>
          <a:p>
            <a:pPr lvl="2" eaLnBrk="1" latinLnBrk="0" hangingPunct="1"/>
            <a:r>
              <a:rPr lang="ko-KR" altLang="en-US" dirty="0"/>
              <a:t>셋째 수준</a:t>
            </a:r>
          </a:p>
          <a:p>
            <a:pPr lvl="3" eaLnBrk="1" latinLnBrk="0" hangingPunct="1"/>
            <a:r>
              <a:rPr lang="ko-KR" altLang="en-US" dirty="0"/>
              <a:t>넷째 수준</a:t>
            </a:r>
          </a:p>
          <a:p>
            <a:pPr lvl="4" eaLnBrk="1" latinLnBrk="0" hangingPunct="1"/>
            <a:r>
              <a:rPr lang="ko-KR" altLang="en-US" dirty="0"/>
              <a:t>다섯째 수준</a:t>
            </a:r>
            <a:endParaRPr kumimoji="0" lang="en-US" dirty="0"/>
          </a:p>
        </p:txBody>
      </p:sp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251520" y="394668"/>
            <a:ext cx="8640960" cy="514052"/>
          </a:xfrm>
        </p:spPr>
        <p:txBody>
          <a:bodyPr>
            <a:normAutofit/>
          </a:bodyPr>
          <a:lstStyle>
            <a:lvl1pPr algn="l">
              <a:defRPr sz="1950" b="1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450623"/>
            <a:ext cx="3086100" cy="365125"/>
          </a:xfrm>
        </p:spPr>
        <p:txBody>
          <a:bodyPr/>
          <a:lstStyle/>
          <a:p>
            <a:r>
              <a:rPr lang="en-US" altLang="ko-KR" dirty="0"/>
              <a:t>Soojin Park</a:t>
            </a:r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95278" y="6422343"/>
            <a:ext cx="2057400" cy="365125"/>
          </a:xfrm>
        </p:spPr>
        <p:txBody>
          <a:bodyPr/>
          <a:lstStyle/>
          <a:p>
            <a:fld id="{E63C643C-2B41-4100-94D2-9DE0E00524A1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Picture 4" descr="http://cakecomms.com/wp-content/uploads/%EC%84%9C%EA%B0%95%EB%8C%80%ED%95%99%EA%B5%90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" y="6286481"/>
            <a:ext cx="1786935" cy="585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날짜 개체 틀 7">
            <a:extLst>
              <a:ext uri="{FF2B5EF4-FFF2-40B4-BE49-F238E27FC236}">
                <a16:creationId xmlns:a16="http://schemas.microsoft.com/office/drawing/2014/main" id="{AC15E307-51F7-4834-8C28-4114F69938B6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63752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4767E-BF9B-4137-94A5-1A3121B5A012}" type="datetimeFigureOut">
              <a:rPr lang="ko-KR" altLang="en-US" smtClean="0"/>
              <a:t>2019-12-07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7B91D-1913-458B-AE1E-DC92544181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61153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4767E-BF9B-4137-94A5-1A3121B5A012}" type="datetimeFigureOut">
              <a:rPr lang="ko-KR" altLang="en-US" smtClean="0"/>
              <a:t>2019-12-07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7B91D-1913-458B-AE1E-DC92544181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78004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4767E-BF9B-4137-94A5-1A3121B5A012}" type="datetimeFigureOut">
              <a:rPr lang="ko-KR" altLang="en-US" smtClean="0"/>
              <a:t>2019-12-07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7B91D-1913-458B-AE1E-DC92544181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11013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4767E-BF9B-4137-94A5-1A3121B5A012}" type="datetimeFigureOut">
              <a:rPr lang="ko-KR" altLang="en-US" smtClean="0"/>
              <a:t>2019-12-07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7B91D-1913-458B-AE1E-DC92544181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14636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4767E-BF9B-4137-94A5-1A3121B5A012}" type="datetimeFigureOut">
              <a:rPr lang="ko-KR" altLang="en-US" smtClean="0"/>
              <a:t>2019-12-07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7B91D-1913-458B-AE1E-DC92544181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35789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4767E-BF9B-4137-94A5-1A3121B5A012}" type="datetimeFigureOut">
              <a:rPr lang="ko-KR" altLang="en-US" smtClean="0"/>
              <a:t>2019-12-07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7B91D-1913-458B-AE1E-DC92544181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85815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4767E-BF9B-4137-94A5-1A3121B5A012}" type="datetimeFigureOut">
              <a:rPr lang="ko-KR" altLang="en-US" smtClean="0"/>
              <a:t>2019-12-07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7B91D-1913-458B-AE1E-DC92544181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09155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4767E-BF9B-4137-94A5-1A3121B5A012}" type="datetimeFigureOut">
              <a:rPr lang="ko-KR" altLang="en-US" smtClean="0"/>
              <a:t>2019-12-07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7B91D-1913-458B-AE1E-DC92544181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36264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F4767E-BF9B-4137-94A5-1A3121B5A012}" type="datetimeFigureOut">
              <a:rPr lang="ko-KR" altLang="en-US" smtClean="0"/>
              <a:t>2019-12-07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37B91D-1913-458B-AE1E-DC92544181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1683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30" r:id="rId2"/>
    <p:sldLayoutId id="2147483731" r:id="rId3"/>
    <p:sldLayoutId id="2147483732" r:id="rId4"/>
    <p:sldLayoutId id="2147483733" r:id="rId5"/>
    <p:sldLayoutId id="2147483734" r:id="rId6"/>
    <p:sldLayoutId id="2147483735" r:id="rId7"/>
    <p:sldLayoutId id="2147483736" r:id="rId8"/>
    <p:sldLayoutId id="2147483737" r:id="rId9"/>
    <p:sldLayoutId id="2147483738" r:id="rId10"/>
    <p:sldLayoutId id="2147483739" r:id="rId11"/>
    <p:sldLayoutId id="214748374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6.png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6.png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6.png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tmp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DFEF2C65-37FF-4CCD-BD96-F4DA364E94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5359940"/>
            <a:ext cx="8496944" cy="943583"/>
          </a:xfrm>
        </p:spPr>
        <p:txBody>
          <a:bodyPr/>
          <a:lstStyle/>
          <a:p>
            <a:r>
              <a:rPr lang="ko-KR" altLang="en-US" dirty="0"/>
              <a:t>여행지 추천 서비스 </a:t>
            </a:r>
            <a:r>
              <a:rPr lang="en-US" altLang="ko-KR" dirty="0"/>
              <a:t>&lt;Trip – Picker&gt;</a:t>
            </a:r>
            <a:r>
              <a:rPr lang="ko-KR" altLang="en-US" dirty="0"/>
              <a:t>의 </a:t>
            </a:r>
            <a:r>
              <a:rPr lang="en-US" altLang="ko-KR" dirty="0"/>
              <a:t>Software Requirements Specification V4.1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2019</a:t>
            </a:r>
            <a:r>
              <a:rPr lang="ko-KR" altLang="en-US" dirty="0"/>
              <a:t>년도 융합소프트웨어 종합설계 </a:t>
            </a:r>
            <a:r>
              <a:rPr lang="en-US" altLang="ko-KR" dirty="0"/>
              <a:t>1</a:t>
            </a:r>
            <a:r>
              <a:rPr lang="ko-KR" altLang="en-US" dirty="0"/>
              <a:t>팀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&lt;</a:t>
            </a:r>
            <a:r>
              <a:rPr lang="ko-KR" altLang="en-US" dirty="0"/>
              <a:t>신수동 </a:t>
            </a:r>
            <a:r>
              <a:rPr lang="ko-KR" altLang="en-US" dirty="0" err="1"/>
              <a:t>크러셔</a:t>
            </a:r>
            <a:r>
              <a:rPr lang="en-US" altLang="ko-KR" dirty="0"/>
              <a:t>&gt;</a:t>
            </a:r>
            <a:r>
              <a:rPr lang="ko-KR" altLang="en-US" dirty="0"/>
              <a:t>가 제작했습니다</a:t>
            </a:r>
            <a:r>
              <a:rPr lang="en-US" altLang="ko-KR" dirty="0"/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60BF19BE-4605-4BD0-A37C-62F46C43E6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423851"/>
            <a:ext cx="8640960" cy="514052"/>
          </a:xfrm>
          <a:ln>
            <a:solidFill>
              <a:schemeClr val="bg1">
                <a:alpha val="0"/>
              </a:schemeClr>
            </a:solidFill>
          </a:ln>
        </p:spPr>
        <p:txBody>
          <a:bodyPr/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2019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년도 융합소프트웨어 종합설계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팀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신수동 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크러셔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제목 2">
            <a:extLst>
              <a:ext uri="{FF2B5EF4-FFF2-40B4-BE49-F238E27FC236}">
                <a16:creationId xmlns:a16="http://schemas.microsoft.com/office/drawing/2014/main" id="{DD0AA008-C964-46BA-8C31-E3C62E666866}"/>
              </a:ext>
            </a:extLst>
          </p:cNvPr>
          <p:cNvSpPr txBox="1">
            <a:spLocks/>
          </p:cNvSpPr>
          <p:nvPr/>
        </p:nvSpPr>
        <p:spPr>
          <a:xfrm>
            <a:off x="179512" y="2787671"/>
            <a:ext cx="8640960" cy="1006115"/>
          </a:xfrm>
          <a:prstGeom prst="rect">
            <a:avLst/>
          </a:prstGeom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95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45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Software Requirements Specification 4.1</a:t>
            </a:r>
          </a:p>
          <a:p>
            <a:pPr algn="ctr"/>
            <a:endParaRPr lang="en-US" altLang="ko-KR" sz="2400" b="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en-US" altLang="ko-KR" sz="24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(Trip-Picker SRS) </a:t>
            </a:r>
            <a:endParaRPr lang="ko-KR" altLang="en-US" sz="2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650898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07326AFF-3EF5-4D94-89FB-01D8D2A64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여행지역과 여행스타일 선택하기 </a:t>
            </a:r>
            <a:r>
              <a:rPr lang="en-US" altLang="ko-KR" dirty="0"/>
              <a:t>: &lt;</a:t>
            </a:r>
            <a:r>
              <a:rPr lang="ko-KR" altLang="en-US" dirty="0"/>
              <a:t>로딩화면 </a:t>
            </a:r>
            <a:r>
              <a:rPr lang="en-US" altLang="ko-KR" dirty="0"/>
              <a:t>– </a:t>
            </a:r>
            <a:r>
              <a:rPr lang="ko-KR" altLang="en-US" dirty="0"/>
              <a:t>완료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0253155-86E8-43B5-ADB2-2CB9C9A45C60}"/>
              </a:ext>
            </a:extLst>
          </p:cNvPr>
          <p:cNvSpPr/>
          <p:nvPr/>
        </p:nvSpPr>
        <p:spPr>
          <a:xfrm>
            <a:off x="524842" y="1562637"/>
            <a:ext cx="7954617" cy="414211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0" dirty="0">
                <a:solidFill>
                  <a:schemeClr val="tx1"/>
                </a:solidFill>
              </a:rPr>
              <a:t>대전</a:t>
            </a:r>
          </a:p>
        </p:txBody>
      </p:sp>
      <p:sp>
        <p:nvSpPr>
          <p:cNvPr id="12" name="제목 2">
            <a:extLst>
              <a:ext uri="{FF2B5EF4-FFF2-40B4-BE49-F238E27FC236}">
                <a16:creationId xmlns:a16="http://schemas.microsoft.com/office/drawing/2014/main" id="{63722F79-5A37-44E2-9EC8-B76E4F168A06}"/>
              </a:ext>
            </a:extLst>
          </p:cNvPr>
          <p:cNvSpPr txBox="1">
            <a:spLocks/>
          </p:cNvSpPr>
          <p:nvPr/>
        </p:nvSpPr>
        <p:spPr>
          <a:xfrm>
            <a:off x="251520" y="1739260"/>
            <a:ext cx="8640960" cy="385539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95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1463" dirty="0" err="1"/>
              <a:t>트리피커가</a:t>
            </a:r>
            <a:r>
              <a:rPr lang="ko-KR" altLang="en-US" sz="1463" dirty="0"/>
              <a:t> 추천한 여행지는</a:t>
            </a:r>
            <a:r>
              <a:rPr lang="en-US" altLang="ko-KR" sz="1463" dirty="0"/>
              <a:t>,</a:t>
            </a:r>
            <a:endParaRPr lang="ko-KR" altLang="en-US" sz="1463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326318-7894-431F-8073-A1B23DC71E07}"/>
              </a:ext>
            </a:extLst>
          </p:cNvPr>
          <p:cNvSpPr txBox="1"/>
          <p:nvPr/>
        </p:nvSpPr>
        <p:spPr>
          <a:xfrm>
            <a:off x="5486401" y="4241800"/>
            <a:ext cx="183515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50" dirty="0"/>
              <a:t>(Area</a:t>
            </a:r>
            <a:r>
              <a:rPr lang="ko-KR" altLang="en-US" sz="1350" dirty="0"/>
              <a:t> </a:t>
            </a:r>
            <a:r>
              <a:rPr lang="en-US" altLang="ko-KR" sz="1350" dirty="0"/>
              <a:t>Code </a:t>
            </a:r>
            <a:r>
              <a:rPr lang="ko-KR" altLang="en-US" sz="1350" dirty="0"/>
              <a:t>만</a:t>
            </a:r>
            <a:endParaRPr lang="en-US" altLang="ko-KR" sz="1350" dirty="0"/>
          </a:p>
          <a:p>
            <a:r>
              <a:rPr lang="ko-KR" altLang="en-US" sz="1350" dirty="0" err="1"/>
              <a:t>시군구</a:t>
            </a:r>
            <a:r>
              <a:rPr lang="ko-KR" altLang="en-US" sz="1350" dirty="0"/>
              <a:t> 코드는 제외</a:t>
            </a:r>
            <a:r>
              <a:rPr lang="en-US" altLang="ko-KR" sz="1350" dirty="0"/>
              <a:t>)</a:t>
            </a:r>
            <a:endParaRPr lang="ko-KR" altLang="en-US" sz="1350" dirty="0"/>
          </a:p>
        </p:txBody>
      </p:sp>
    </p:spTree>
    <p:extLst>
      <p:ext uri="{BB962C8B-B14F-4D97-AF65-F5344CB8AC3E}">
        <p14:creationId xmlns:p14="http://schemas.microsoft.com/office/powerpoint/2010/main" val="35578428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109" y="492229"/>
            <a:ext cx="8640960" cy="385539"/>
          </a:xfrm>
          <a:ln>
            <a:solidFill>
              <a:schemeClr val="bg1">
                <a:alpha val="0"/>
              </a:schemeClr>
            </a:solidFill>
          </a:ln>
        </p:spPr>
        <p:txBody>
          <a:bodyPr vert="horz" lIns="68580" tIns="34290" rIns="68580" bIns="34290" rtlCol="0" anchor="ctr">
            <a:normAutofit/>
          </a:bodyPr>
          <a:lstStyle/>
          <a:p>
            <a:r>
              <a:rPr lang="ko-KR" altLang="en-US" dirty="0"/>
              <a:t>여행지역과 여행스타일 선택하기 </a:t>
            </a:r>
            <a:r>
              <a:rPr lang="en-US" altLang="ko-KR" dirty="0"/>
              <a:t>: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&lt;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여행스타일 선택 화면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&gt;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1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557213" indent="-214313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857250" indent="-17145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200150" indent="-171450" latinLnBrk="1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1543050" indent="-171450" latinLnBrk="1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90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11</a:t>
            </a:fld>
            <a:endParaRPr lang="ko-KR" altLang="en-US" sz="9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D033A6C-7143-4483-9821-DFDF76E56BB7}"/>
              </a:ext>
            </a:extLst>
          </p:cNvPr>
          <p:cNvSpPr/>
          <p:nvPr/>
        </p:nvSpPr>
        <p:spPr>
          <a:xfrm>
            <a:off x="509269" y="1668817"/>
            <a:ext cx="7954617" cy="414211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9A31354-9A09-451D-AD5B-36426A189841}"/>
              </a:ext>
            </a:extLst>
          </p:cNvPr>
          <p:cNvSpPr txBox="1"/>
          <p:nvPr/>
        </p:nvSpPr>
        <p:spPr>
          <a:xfrm>
            <a:off x="755651" y="1854200"/>
            <a:ext cx="310515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50" dirty="0"/>
              <a:t>회원님의</a:t>
            </a:r>
            <a:endParaRPr lang="en-US" altLang="ko-KR" sz="1350" dirty="0"/>
          </a:p>
          <a:p>
            <a:r>
              <a:rPr lang="en-US" altLang="ko-KR" sz="1350" dirty="0"/>
              <a:t>&lt;</a:t>
            </a:r>
            <a:r>
              <a:rPr lang="ko-KR" altLang="en-US" sz="1350" dirty="0"/>
              <a:t>여행스타일</a:t>
            </a:r>
            <a:r>
              <a:rPr lang="en-US" altLang="ko-KR" sz="1350" dirty="0"/>
              <a:t>&gt;</a:t>
            </a:r>
            <a:r>
              <a:rPr lang="ko-KR" altLang="en-US" sz="1350" dirty="0"/>
              <a:t>를 선택해 주세요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AF6DE5D0-99D3-42C7-ADEF-FD40F0A5DA07}"/>
              </a:ext>
            </a:extLst>
          </p:cNvPr>
          <p:cNvSpPr/>
          <p:nvPr/>
        </p:nvSpPr>
        <p:spPr>
          <a:xfrm>
            <a:off x="2392715" y="2647320"/>
            <a:ext cx="2047874" cy="4847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 dirty="0"/>
              <a:t>편안하고 잔잔한</a:t>
            </a:r>
            <a:endParaRPr lang="en-US" altLang="ko-KR" sz="1350" dirty="0"/>
          </a:p>
          <a:p>
            <a:pPr algn="ctr"/>
            <a:r>
              <a:rPr lang="ko-KR" altLang="en-US" sz="1350" dirty="0"/>
              <a:t>자연속의 나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E1000275-726F-406C-87B9-0E5FDFD0465B}"/>
              </a:ext>
            </a:extLst>
          </p:cNvPr>
          <p:cNvSpPr/>
          <p:nvPr/>
        </p:nvSpPr>
        <p:spPr>
          <a:xfrm>
            <a:off x="5673726" y="4349750"/>
            <a:ext cx="2289174" cy="4847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 dirty="0"/>
              <a:t>사랑하는</a:t>
            </a:r>
            <a:endParaRPr lang="en-US" altLang="ko-KR" sz="1350" dirty="0"/>
          </a:p>
          <a:p>
            <a:pPr algn="ctr"/>
            <a:r>
              <a:rPr lang="ko-KR" altLang="en-US" sz="1350" dirty="0"/>
              <a:t> 가족과 함께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AC138731-4976-4482-AB97-F2E95C3F1AB2}"/>
              </a:ext>
            </a:extLst>
          </p:cNvPr>
          <p:cNvSpPr/>
          <p:nvPr/>
        </p:nvSpPr>
        <p:spPr>
          <a:xfrm>
            <a:off x="2162176" y="4761427"/>
            <a:ext cx="2111374" cy="4847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50" dirty="0"/>
              <a:t>#</a:t>
            </a:r>
            <a:r>
              <a:rPr lang="ko-KR" altLang="en-US" sz="1350" dirty="0"/>
              <a:t>감성으로 가득한</a:t>
            </a:r>
            <a:endParaRPr lang="en-US" altLang="ko-KR" sz="1350" dirty="0"/>
          </a:p>
          <a:p>
            <a:pPr algn="ctr"/>
            <a:r>
              <a:rPr lang="ko-KR" altLang="en-US" sz="1350" dirty="0"/>
              <a:t> 문화생활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5DD98882-A6DA-4EEE-B633-DC1FD3041A3A}"/>
              </a:ext>
            </a:extLst>
          </p:cNvPr>
          <p:cNvSpPr/>
          <p:nvPr/>
        </p:nvSpPr>
        <p:spPr>
          <a:xfrm>
            <a:off x="4440589" y="3429001"/>
            <a:ext cx="2346323" cy="4847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 dirty="0"/>
              <a:t>심장을 </a:t>
            </a:r>
            <a:r>
              <a:rPr lang="ko-KR" altLang="en-US" sz="1350" dirty="0" err="1"/>
              <a:t>뛰게하는</a:t>
            </a:r>
            <a:endParaRPr lang="en-US" altLang="ko-KR" sz="1350" dirty="0"/>
          </a:p>
          <a:p>
            <a:pPr algn="ctr"/>
            <a:r>
              <a:rPr lang="ko-KR" altLang="en-US" sz="1350" dirty="0"/>
              <a:t> 짜릿한 활동들</a:t>
            </a:r>
          </a:p>
        </p:txBody>
      </p:sp>
    </p:spTree>
    <p:extLst>
      <p:ext uri="{BB962C8B-B14F-4D97-AF65-F5344CB8AC3E}">
        <p14:creationId xmlns:p14="http://schemas.microsoft.com/office/powerpoint/2010/main" val="42916826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>
            <a:extLst>
              <a:ext uri="{FF2B5EF4-FFF2-40B4-BE49-F238E27FC236}">
                <a16:creationId xmlns:a16="http://schemas.microsoft.com/office/drawing/2014/main" id="{D4016E07-41E3-4042-9B66-70028642392A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Use Case Spec 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여행지역과 여행스타일 선택하기 </a:t>
            </a:r>
          </a:p>
        </p:txBody>
      </p:sp>
      <p:sp>
        <p:nvSpPr>
          <p:cNvPr id="11267" name="슬라이드 번호 개체 틀 3">
            <a:extLst>
              <a:ext uri="{FF2B5EF4-FFF2-40B4-BE49-F238E27FC236}">
                <a16:creationId xmlns:a16="http://schemas.microsoft.com/office/drawing/2014/main" id="{46B4C753-3DD6-4BDC-8997-F2E85B96E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9E1D53AE-96C5-4C3B-8EEC-94A671C665C0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12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00AFBC4-AE96-4C2B-A66E-E16C377131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2672419"/>
              </p:ext>
            </p:extLst>
          </p:nvPr>
        </p:nvGraphicFramePr>
        <p:xfrm>
          <a:off x="311150" y="914400"/>
          <a:ext cx="8524180" cy="5402247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19769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472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5691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</a:t>
                      </a:r>
                      <a:r>
                        <a:rPr lang="en-US" altLang="ko-KR" sz="1100" kern="100" baseline="0" dirty="0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Case Name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여행지역과 여행스타일 선택하기</a:t>
                      </a:r>
                      <a:endParaRPr lang="ko-KR" sz="1100" b="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4861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Brief Description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사용자는 로그인 한 다음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여행지역과 여행스타일을 선택할 수 있다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5778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Principal Actor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사용자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5778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Precondition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사용자는 회원가입과 로그인을 한 상태이다</a:t>
                      </a:r>
                      <a:r>
                        <a:rPr lang="en-US" altLang="ko-KR" sz="1100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100" kern="100" dirty="0">
                        <a:solidFill>
                          <a:srgbClr val="3107C9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0347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Basic Flow</a:t>
                      </a: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72291">
                <a:tc gridSpan="2">
                  <a:txBody>
                    <a:bodyPr/>
                    <a:lstStyle/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0" kern="100" baseline="0" dirty="0">
                          <a:effectLst/>
                        </a:rPr>
                        <a:t>본 </a:t>
                      </a:r>
                      <a:r>
                        <a:rPr lang="ko-KR" altLang="en-US" sz="1100" b="0" kern="100" baseline="0" dirty="0" err="1">
                          <a:effectLst/>
                        </a:rPr>
                        <a:t>유스케이스는</a:t>
                      </a:r>
                      <a:r>
                        <a:rPr lang="ko-KR" altLang="en-US" sz="1100" b="0" kern="100" baseline="0" dirty="0">
                          <a:effectLst/>
                        </a:rPr>
                        <a:t> 다음과 같은 조건에서 시작된다</a:t>
                      </a:r>
                      <a:r>
                        <a:rPr lang="en-US" altLang="ko-KR" sz="1100" b="0" kern="100" baseline="0" dirty="0">
                          <a:effectLst/>
                        </a:rPr>
                        <a:t>.</a:t>
                      </a: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effectLst/>
                        </a:rPr>
                        <a:t>1) </a:t>
                      </a:r>
                      <a:r>
                        <a:rPr lang="ko-KR" altLang="en-US" sz="1100" b="0" kern="100" baseline="0" dirty="0">
                          <a:effectLst/>
                        </a:rPr>
                        <a:t>사용자가 회원가입 후 처음 기능을 사용하여 여행 지역과 여행스타일을 한번도 선택한 적이 없을 때</a:t>
                      </a:r>
                      <a:r>
                        <a:rPr lang="en-US" altLang="ko-KR" sz="1100" b="0" kern="100" baseline="0" dirty="0">
                          <a:effectLst/>
                        </a:rPr>
                        <a:t>.</a:t>
                      </a: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effectLst/>
                        </a:rPr>
                        <a:t>2) </a:t>
                      </a:r>
                      <a:r>
                        <a:rPr lang="ko-KR" altLang="en-US" sz="1100" b="0" kern="100" baseline="0" dirty="0">
                          <a:effectLst/>
                        </a:rPr>
                        <a:t>사용자가 추천화면에서 지역 재설정 또는 여행스타일 재 설정 버튼을 선택했을 때</a:t>
                      </a:r>
                      <a:endParaRPr lang="en-US" altLang="ko-KR" sz="1100" b="0" kern="100" baseline="0" dirty="0"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0" kern="100" baseline="0" dirty="0">
                        <a:effectLst/>
                      </a:endParaRPr>
                    </a:p>
                    <a:p>
                      <a:pPr marL="228600" indent="-22860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AutoNum type="arabicPeriod"/>
                      </a:pP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여행지역 직접입력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또는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</a:rPr>
                        <a:t>추천받기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버튼 선택하기</a:t>
                      </a: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    </a:t>
                      </a:r>
                      <a:r>
                        <a:rPr lang="ko-KR" altLang="en-US" sz="1000" b="0" i="1" kern="100" baseline="0" dirty="0">
                          <a:solidFill>
                            <a:schemeClr val="dk1"/>
                          </a:solidFill>
                          <a:effectLst/>
                        </a:rPr>
                        <a:t>사용자가 여행지를 선택할 때</a:t>
                      </a:r>
                      <a:r>
                        <a:rPr lang="en-US" altLang="ko-KR" sz="1000" b="0" i="1" kern="100" baseline="0" dirty="0">
                          <a:solidFill>
                            <a:schemeClr val="dk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000" b="0" i="1" kern="100" baseline="0" dirty="0">
                          <a:solidFill>
                            <a:schemeClr val="dk1"/>
                          </a:solidFill>
                          <a:effectLst/>
                        </a:rPr>
                        <a:t>직접 여행지를 선택할 것인지</a:t>
                      </a:r>
                      <a:r>
                        <a:rPr lang="en-US" altLang="ko-KR" sz="1000" b="0" i="1" kern="100" baseline="0" dirty="0">
                          <a:solidFill>
                            <a:schemeClr val="dk1"/>
                          </a:solidFill>
                          <a:effectLst/>
                        </a:rPr>
                        <a:t> </a:t>
                      </a:r>
                      <a:r>
                        <a:rPr lang="ko-KR" altLang="en-US" sz="1000" b="0" i="1" kern="100" baseline="0" dirty="0">
                          <a:solidFill>
                            <a:schemeClr val="dk1"/>
                          </a:solidFill>
                          <a:effectLst/>
                        </a:rPr>
                        <a:t>또는 추천을 받을 것인지 선택하는 기능이다</a:t>
                      </a:r>
                      <a:r>
                        <a:rPr lang="en-US" altLang="ko-KR" sz="1000" b="0" i="1" kern="100" baseline="0" dirty="0">
                          <a:solidFill>
                            <a:schemeClr val="dk1"/>
                          </a:solidFill>
                          <a:effectLst/>
                        </a:rPr>
                        <a:t>.</a:t>
                      </a: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0" kern="100" baseline="0" dirty="0">
                          <a:solidFill>
                            <a:srgbClr val="00B050"/>
                          </a:solidFill>
                          <a:effectLst/>
                        </a:rPr>
                        <a:t>     사용자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는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&lt;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지역선택방식화면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&gt;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내의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‘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직접입력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‘ / ‘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</a:rPr>
                        <a:t>추천받기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’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버튼 중 한가지를 선택하여 클릭한다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 </a:t>
                      </a:r>
                      <a:r>
                        <a:rPr lang="ko-KR" altLang="en-US" sz="1100" b="0" kern="100" baseline="0" dirty="0">
                          <a:solidFill>
                            <a:srgbClr val="0070C0"/>
                          </a:solidFill>
                          <a:effectLst/>
                        </a:rPr>
                        <a:t>시스템은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사용자가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‘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직접입력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‘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버튼을 클릭하였을 경우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</a:rPr>
                        <a:t>서브플로우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2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를 수행하고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, ‘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</a:rPr>
                        <a:t>추천받기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’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버튼을 클릭하였을 경우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</a:rPr>
                        <a:t>서브플로우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3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을 수행한다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.(AF)</a:t>
                      </a: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    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2.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사용자가 여행지를 직접 선택하기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  </a:t>
                      </a:r>
                      <a:r>
                        <a:rPr lang="ko-KR" altLang="en-US" sz="1000" b="0" i="1" kern="100" dirty="0">
                          <a:solidFill>
                            <a:schemeClr val="tx1"/>
                          </a:solidFill>
                          <a:effectLst/>
                        </a:rPr>
                        <a:t>사용자가 사용자 본인이 가고자 하는 여행지를 시</a:t>
                      </a:r>
                      <a:r>
                        <a:rPr lang="en-US" altLang="ko-KR" sz="1000" b="0" i="1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000" b="0" i="1" kern="100" dirty="0">
                          <a:solidFill>
                            <a:schemeClr val="tx1"/>
                          </a:solidFill>
                          <a:effectLst/>
                        </a:rPr>
                        <a:t>구 까지 입력하여 직접 선택하는 기능이다</a:t>
                      </a:r>
                      <a:r>
                        <a:rPr lang="en-US" altLang="ko-KR" sz="1000" b="0" i="1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   </a:t>
                      </a:r>
                      <a:r>
                        <a:rPr lang="ko-KR" altLang="en-US" sz="1100" b="0" kern="100" baseline="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사용자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는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&lt;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여행지 직접 선택화면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&gt;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의 주소검색창에 자신이 가고자 하는 시와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군구를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선택한다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 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사용자가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‘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확인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’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버튼을 누르면 사용자에게 여행스타일을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입력받는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서브플로우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번으로 이동한다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r>
                        <a:rPr lang="en-US" altLang="ko-KR" sz="1100" b="0" kern="100" dirty="0">
                          <a:solidFill>
                            <a:srgbClr val="FF0000"/>
                          </a:solidFill>
                          <a:effectLst/>
                        </a:rPr>
                        <a:t>(AF 1)</a:t>
                      </a: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228600" indent="-22860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AutoNum type="arabicPeriod" startAt="3"/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여행정보를 입력하고 여행 지역을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추천받기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   </a:t>
                      </a:r>
                      <a:r>
                        <a:rPr lang="ko-KR" altLang="en-US" sz="1000" b="0" i="1" kern="100" dirty="0">
                          <a:solidFill>
                            <a:schemeClr val="tx1"/>
                          </a:solidFill>
                          <a:effectLst/>
                        </a:rPr>
                        <a:t>사용자가 사용자의 여행 정보를 입력하고</a:t>
                      </a:r>
                      <a:r>
                        <a:rPr lang="en-US" altLang="ko-KR" sz="1000" b="0" i="1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000" b="0" i="1" kern="100" dirty="0">
                          <a:solidFill>
                            <a:schemeClr val="tx1"/>
                          </a:solidFill>
                          <a:effectLst/>
                        </a:rPr>
                        <a:t>추천 시스템을 통해 여행 지역을 </a:t>
                      </a:r>
                      <a:r>
                        <a:rPr lang="ko-KR" altLang="en-US" sz="1000" b="0" i="1" kern="100" dirty="0" err="1">
                          <a:solidFill>
                            <a:schemeClr val="tx1"/>
                          </a:solidFill>
                          <a:effectLst/>
                        </a:rPr>
                        <a:t>추천받는</a:t>
                      </a:r>
                      <a:r>
                        <a:rPr lang="ko-KR" altLang="en-US" sz="1000" b="0" i="1" kern="100" dirty="0">
                          <a:solidFill>
                            <a:schemeClr val="tx1"/>
                          </a:solidFill>
                          <a:effectLst/>
                        </a:rPr>
                        <a:t> 기능이다</a:t>
                      </a:r>
                      <a:r>
                        <a:rPr lang="en-US" altLang="ko-KR" sz="10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    </a:t>
                      </a:r>
                      <a:r>
                        <a:rPr lang="ko-KR" altLang="en-US" sz="1100" b="0" kern="100" baseline="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사용자는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여행정보 설문조사를 수행하고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&lt;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숙박여부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여행출발시기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동행자 유무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동행자 수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동행자와의 관계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총 예산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여행지에서의 기대활동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성별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나이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결혼 여부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&gt; </a:t>
                      </a: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정보를 입력한다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 </a:t>
                      </a:r>
                      <a:r>
                        <a:rPr lang="ko-KR" altLang="en-US" sz="1100" b="0" kern="100" baseline="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시스템은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정보를  추천 시스템에 입력하고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응답받은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지역을  화면에 표시한 다음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사용자에게 여행스타일을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입력받는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서브플로우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번으로 이동한다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 </a:t>
                      </a:r>
                      <a:r>
                        <a:rPr lang="en-US" altLang="ko-KR" sz="1100" b="0" kern="100" dirty="0">
                          <a:solidFill>
                            <a:srgbClr val="FF0000"/>
                          </a:solidFill>
                          <a:effectLst/>
                        </a:rPr>
                        <a:t>(AF 2)</a:t>
                      </a: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dirty="0">
                          <a:solidFill>
                            <a:srgbClr val="0070C0"/>
                          </a:solidFill>
                          <a:effectLst/>
                        </a:rPr>
                        <a:t>.</a:t>
                      </a: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68998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Use Case Spec 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여행지역과 여행스타일 선택하기 </a:t>
            </a: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13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C109C41F-E276-47BC-82DD-A571E5BA1A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8790759"/>
              </p:ext>
            </p:extLst>
          </p:nvPr>
        </p:nvGraphicFramePr>
        <p:xfrm>
          <a:off x="341376" y="1097280"/>
          <a:ext cx="8551104" cy="1926336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85511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0072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Basic Flow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06264"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4.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사용자 여행스타일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입력받기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   </a:t>
                      </a:r>
                      <a:r>
                        <a:rPr lang="ko-KR" altLang="en-US" sz="1000" b="0" i="1" kern="100" dirty="0">
                          <a:solidFill>
                            <a:schemeClr val="tx1"/>
                          </a:solidFill>
                          <a:effectLst/>
                        </a:rPr>
                        <a:t>사용자가 자신의 여행스타일 정보를 입력하는 기능이다</a:t>
                      </a:r>
                      <a:r>
                        <a:rPr lang="en-US" altLang="ko-KR" sz="1000" b="0" i="1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   </a:t>
                      </a:r>
                      <a:r>
                        <a:rPr lang="ko-KR" altLang="en-US" sz="1100" b="0" kern="100" baseline="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사용자는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 여행스타일을 선택한다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사용자가 여행스타일을 선택하고 확인 버튼을 클릭하면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solidFill>
                            <a:srgbClr val="0070C0"/>
                          </a:solidFill>
                          <a:effectLst/>
                        </a:rPr>
                        <a:t>본 </a:t>
                      </a:r>
                      <a:r>
                        <a:rPr lang="ko-KR" altLang="en-US" sz="1100" b="0" kern="100" dirty="0" err="1">
                          <a:solidFill>
                            <a:srgbClr val="0070C0"/>
                          </a:solidFill>
                          <a:effectLst/>
                        </a:rPr>
                        <a:t>유스</a:t>
                      </a:r>
                      <a:r>
                        <a:rPr lang="ko-KR" altLang="en-US" sz="1100" b="0" kern="100" dirty="0">
                          <a:solidFill>
                            <a:srgbClr val="0070C0"/>
                          </a:solidFill>
                          <a:effectLst/>
                        </a:rPr>
                        <a:t> 케이스를 종료한다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484265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Use Case Spec 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여행지역과 여행스타일 선택하기 </a:t>
            </a: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14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C109C41F-E276-47BC-82DD-A571E5BA1A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1832811"/>
              </p:ext>
            </p:extLst>
          </p:nvPr>
        </p:nvGraphicFramePr>
        <p:xfrm>
          <a:off x="341376" y="1097280"/>
          <a:ext cx="8551104" cy="1926336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85511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0072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</a:rPr>
                        <a:t>Alternative Flow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06264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AF1  -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사용자가 여행스타일 선택을 하지 않고 창을 이탈했을 경우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사용자가 다시 로그인하면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여행지역 선택부터 시작하도록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Basic Flow 2.0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을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다시 실행한다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AF 2 –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사용자가 유효하지 않은 값을 입력하고 제출버튼을 클릭했을 경우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사용자에게 유효하지 않은 값을 입력하였다고 경고 메시지를 출력하고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제출하지 않는다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440167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68580" tIns="34290" rIns="68580" bIns="34290" rtlCol="0" anchor="ctr">
            <a:norm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&lt;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메인  화면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추천 화면 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&gt;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여행 추천 게시물 조회하기 기능</a:t>
            </a: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1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557213" indent="-214313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857250" indent="-17145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200150" indent="-171450" latinLnBrk="1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1543050" indent="-171450" latinLnBrk="1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90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15</a:t>
            </a:fld>
            <a:endParaRPr lang="ko-KR" altLang="en-US" sz="9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06CF0CE9-9613-4216-90E9-8DF4305FABAA}"/>
              </a:ext>
            </a:extLst>
          </p:cNvPr>
          <p:cNvGrpSpPr/>
          <p:nvPr/>
        </p:nvGrpSpPr>
        <p:grpSpPr>
          <a:xfrm>
            <a:off x="709075" y="1780105"/>
            <a:ext cx="6286203" cy="3584009"/>
            <a:chOff x="945433" y="1230473"/>
            <a:chExt cx="8381604" cy="4778678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4F3F81A5-00F4-45C2-8DAC-77C11EAA9AB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45433" y="1230473"/>
              <a:ext cx="8381604" cy="4778678"/>
            </a:xfrm>
            <a:prstGeom prst="rect">
              <a:avLst/>
            </a:prstGeom>
          </p:spPr>
        </p:pic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F2B5E595-9868-4366-A3DF-E83E594FB841}"/>
                </a:ext>
              </a:extLst>
            </p:cNvPr>
            <p:cNvGrpSpPr/>
            <p:nvPr/>
          </p:nvGrpSpPr>
          <p:grpSpPr>
            <a:xfrm>
              <a:off x="1293405" y="1894368"/>
              <a:ext cx="7685660" cy="3852806"/>
              <a:chOff x="1265301" y="1953635"/>
              <a:chExt cx="7685660" cy="3852806"/>
            </a:xfrm>
          </p:grpSpPr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E2B36EB5-E11F-475C-AA75-38932F5FF5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65303" y="1953635"/>
                <a:ext cx="4377307" cy="1536325"/>
              </a:xfrm>
              <a:prstGeom prst="rect">
                <a:avLst/>
              </a:prstGeom>
            </p:spPr>
          </p:pic>
          <p:pic>
            <p:nvPicPr>
              <p:cNvPr id="40" name="그림 39">
                <a:extLst>
                  <a:ext uri="{FF2B5EF4-FFF2-40B4-BE49-F238E27FC236}">
                    <a16:creationId xmlns:a16="http://schemas.microsoft.com/office/drawing/2014/main" id="{EEA70E92-1004-4403-A356-9C509E89FC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65302" y="3444959"/>
                <a:ext cx="4377307" cy="1536325"/>
              </a:xfrm>
              <a:prstGeom prst="rect">
                <a:avLst/>
              </a:prstGeom>
            </p:spPr>
          </p:pic>
          <p:pic>
            <p:nvPicPr>
              <p:cNvPr id="41" name="그림 40">
                <a:extLst>
                  <a:ext uri="{FF2B5EF4-FFF2-40B4-BE49-F238E27FC236}">
                    <a16:creationId xmlns:a16="http://schemas.microsoft.com/office/drawing/2014/main" id="{66E46C30-F822-4A7F-9E14-F3A4DDB346B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b="42317"/>
              <a:stretch/>
            </p:blipFill>
            <p:spPr>
              <a:xfrm>
                <a:off x="1265301" y="4920253"/>
                <a:ext cx="4377307" cy="886188"/>
              </a:xfrm>
              <a:prstGeom prst="rect">
                <a:avLst/>
              </a:prstGeom>
            </p:spPr>
          </p:pic>
          <p:pic>
            <p:nvPicPr>
              <p:cNvPr id="42" name="그림 41">
                <a:extLst>
                  <a:ext uri="{FF2B5EF4-FFF2-40B4-BE49-F238E27FC236}">
                    <a16:creationId xmlns:a16="http://schemas.microsoft.com/office/drawing/2014/main" id="{BFC18159-334A-467F-8C77-C63376140A5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24420"/>
              <a:stretch/>
            </p:blipFill>
            <p:spPr>
              <a:xfrm>
                <a:off x="5642609" y="1953635"/>
                <a:ext cx="3308352" cy="1536325"/>
              </a:xfrm>
              <a:prstGeom prst="rect">
                <a:avLst/>
              </a:prstGeom>
            </p:spPr>
          </p:pic>
          <p:pic>
            <p:nvPicPr>
              <p:cNvPr id="45" name="그림 44">
                <a:extLst>
                  <a:ext uri="{FF2B5EF4-FFF2-40B4-BE49-F238E27FC236}">
                    <a16:creationId xmlns:a16="http://schemas.microsoft.com/office/drawing/2014/main" id="{7B64A93A-BEA6-486B-AC14-35BE5EE113C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24420"/>
              <a:stretch/>
            </p:blipFill>
            <p:spPr>
              <a:xfrm>
                <a:off x="5642609" y="3436944"/>
                <a:ext cx="3308352" cy="1536325"/>
              </a:xfrm>
              <a:prstGeom prst="rect">
                <a:avLst/>
              </a:prstGeom>
            </p:spPr>
          </p:pic>
          <p:pic>
            <p:nvPicPr>
              <p:cNvPr id="46" name="그림 45">
                <a:extLst>
                  <a:ext uri="{FF2B5EF4-FFF2-40B4-BE49-F238E27FC236}">
                    <a16:creationId xmlns:a16="http://schemas.microsoft.com/office/drawing/2014/main" id="{0E8598FE-11DF-42C5-92EE-26529EAC19D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24420" b="43361"/>
              <a:stretch/>
            </p:blipFill>
            <p:spPr>
              <a:xfrm>
                <a:off x="5642609" y="4936284"/>
                <a:ext cx="3308352" cy="870157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639996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302" y="480825"/>
            <a:ext cx="8640960" cy="385539"/>
          </a:xfrm>
          <a:ln>
            <a:solidFill>
              <a:schemeClr val="bg1">
                <a:alpha val="0"/>
              </a:schemeClr>
            </a:solidFill>
          </a:ln>
        </p:spPr>
        <p:txBody>
          <a:bodyPr vert="horz" lIns="68580" tIns="34290" rIns="68580" bIns="34290" rtlCol="0" anchor="ctr">
            <a:norm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&lt;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메인 화면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버튼 목록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&gt;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순서대로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 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홈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즐겨찾기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6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지역재설정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여행스타일 재설정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6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새로고침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기능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1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557213" indent="-214313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857250" indent="-17145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200150" indent="-171450" latinLnBrk="1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1543050" indent="-171450" latinLnBrk="1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90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16</a:t>
            </a:fld>
            <a:endParaRPr lang="ko-KR" altLang="en-US" sz="9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9C2AA391-8AC4-4D20-9FC8-71341E5219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179" y="1636332"/>
            <a:ext cx="7082642" cy="4174598"/>
          </a:xfrm>
          <a:prstGeom prst="rect">
            <a:avLst/>
          </a:prstGeom>
        </p:spPr>
      </p:pic>
      <p:pic>
        <p:nvPicPr>
          <p:cNvPr id="2056" name="Picture 8" descr="refresh png에 대한 이미지 검색결과">
            <a:extLst>
              <a:ext uri="{FF2B5EF4-FFF2-40B4-BE49-F238E27FC236}">
                <a16:creationId xmlns:a16="http://schemas.microsoft.com/office/drawing/2014/main" id="{B565CBE4-52B7-4688-B382-6B26C25B9A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1409" y="1756566"/>
            <a:ext cx="231372" cy="273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personality icon에 대한 이미지 검색결과">
            <a:extLst>
              <a:ext uri="{FF2B5EF4-FFF2-40B4-BE49-F238E27FC236}">
                <a16:creationId xmlns:a16="http://schemas.microsoft.com/office/drawing/2014/main" id="{8276E8C5-04A8-4E20-9EDF-0207BCC4EF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7585" y="1726008"/>
            <a:ext cx="361156" cy="361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location icon png에 대한 이미지 검색결과">
            <a:extLst>
              <a:ext uri="{FF2B5EF4-FFF2-40B4-BE49-F238E27FC236}">
                <a16:creationId xmlns:a16="http://schemas.microsoft.com/office/drawing/2014/main" id="{3F9CF382-868D-4EB4-B84F-37A55FFFB8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2653" y="1699813"/>
            <a:ext cx="387350" cy="387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saved icon png에 대한 이미지 검색결과">
            <a:extLst>
              <a:ext uri="{FF2B5EF4-FFF2-40B4-BE49-F238E27FC236}">
                <a16:creationId xmlns:a16="http://schemas.microsoft.com/office/drawing/2014/main" id="{C06D1DF6-8216-4993-A358-B8C2323841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7724" y="1726008"/>
            <a:ext cx="360404" cy="361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72286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061" y="468205"/>
            <a:ext cx="8640960" cy="385539"/>
          </a:xfrm>
          <a:ln>
            <a:solidFill>
              <a:schemeClr val="bg1">
                <a:alpha val="0"/>
              </a:schemeClr>
            </a:solidFill>
          </a:ln>
        </p:spPr>
        <p:txBody>
          <a:bodyPr vert="horz" lIns="68580" tIns="34290" rIns="68580" bIns="34290" rtlCol="0" anchor="ctr">
            <a:norm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&lt;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메인 화면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좋아요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즐겨찾기에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저장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&gt;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좋아요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즐겨찾기 기능</a:t>
            </a: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1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557213" indent="-214313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857250" indent="-17145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200150" indent="-171450" latinLnBrk="1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1543050" indent="-171450" latinLnBrk="1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90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17</a:t>
            </a:fld>
            <a:endParaRPr lang="ko-KR" altLang="en-US" sz="9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6F51EEA-6A9C-41EE-BF5C-7C34A1C1689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174" t="6078" r="1982" b="39540"/>
          <a:stretch/>
        </p:blipFill>
        <p:spPr>
          <a:xfrm>
            <a:off x="2127250" y="1787193"/>
            <a:ext cx="5127941" cy="3545669"/>
          </a:xfrm>
          <a:prstGeom prst="rect">
            <a:avLst/>
          </a:prstGeom>
        </p:spPr>
      </p:pic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2A88FEA8-BCBD-488E-992C-2D42594AB5AC}"/>
              </a:ext>
            </a:extLst>
          </p:cNvPr>
          <p:cNvSpPr/>
          <p:nvPr/>
        </p:nvSpPr>
        <p:spPr>
          <a:xfrm>
            <a:off x="2533651" y="3790950"/>
            <a:ext cx="1397000" cy="520700"/>
          </a:xfrm>
          <a:prstGeom prst="round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88744C8A-58A7-4FFD-8F7B-93107ECD1B26}"/>
              </a:ext>
            </a:extLst>
          </p:cNvPr>
          <p:cNvSpPr/>
          <p:nvPr/>
        </p:nvSpPr>
        <p:spPr>
          <a:xfrm>
            <a:off x="3441701" y="2336801"/>
            <a:ext cx="533403" cy="520700"/>
          </a:xfrm>
          <a:prstGeom prst="round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pic>
        <p:nvPicPr>
          <p:cNvPr id="5122" name="Picture 2" descr="saved icon png에 대한 이미지 검색결과">
            <a:extLst>
              <a:ext uri="{FF2B5EF4-FFF2-40B4-BE49-F238E27FC236}">
                <a16:creationId xmlns:a16="http://schemas.microsoft.com/office/drawing/2014/main" id="{BBE54133-8811-45EC-A120-ABE1A1980A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5527" y="2454276"/>
            <a:ext cx="285750" cy="285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3F6FF64-A92A-48B7-8A91-40B802B8F2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08379" y="3869323"/>
            <a:ext cx="344372" cy="36395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46EA925-FA74-4E03-A321-7CA16D9EB7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03737" y="3869323"/>
            <a:ext cx="347540" cy="363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8209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863" y="472774"/>
            <a:ext cx="8640960" cy="385539"/>
          </a:xfrm>
          <a:ln>
            <a:solidFill>
              <a:schemeClr val="bg1">
                <a:alpha val="0"/>
              </a:schemeClr>
            </a:solidFill>
          </a:ln>
        </p:spPr>
        <p:txBody>
          <a:bodyPr vert="horz" lIns="68580" tIns="34290" rIns="68580" bIns="34290" rtlCol="0" anchor="ctr">
            <a:norm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&lt;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메인 화면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상세 페이지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&gt;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여행 게시물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상세 정보 조회 기능</a:t>
            </a: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1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557213" indent="-214313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857250" indent="-17145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200150" indent="-171450" latinLnBrk="1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1543050" indent="-171450" latinLnBrk="1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90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18</a:t>
            </a:fld>
            <a:endParaRPr lang="ko-KR" altLang="en-US" sz="9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E000C3B-1C9B-405B-83C6-7D9F7BCCC3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3858" y="1559701"/>
            <a:ext cx="5578028" cy="4130855"/>
          </a:xfrm>
          <a:prstGeom prst="rect">
            <a:avLst/>
          </a:prstGeom>
        </p:spPr>
      </p:pic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88744C8A-58A7-4FFD-8F7B-93107ECD1B26}"/>
              </a:ext>
            </a:extLst>
          </p:cNvPr>
          <p:cNvSpPr/>
          <p:nvPr/>
        </p:nvSpPr>
        <p:spPr>
          <a:xfrm>
            <a:off x="3441701" y="2336801"/>
            <a:ext cx="533403" cy="520700"/>
          </a:xfrm>
          <a:prstGeom prst="round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C605D429-A538-442E-BCF9-1D0D8C6D5746}"/>
              </a:ext>
            </a:extLst>
          </p:cNvPr>
          <p:cNvCxnSpPr>
            <a:cxnSpLocks/>
          </p:cNvCxnSpPr>
          <p:nvPr/>
        </p:nvCxnSpPr>
        <p:spPr>
          <a:xfrm>
            <a:off x="3396147" y="2438286"/>
            <a:ext cx="2254517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4A39D5E-8327-410F-BC08-A0B4D6A7629D}"/>
              </a:ext>
            </a:extLst>
          </p:cNvPr>
          <p:cNvSpPr txBox="1"/>
          <p:nvPr/>
        </p:nvSpPr>
        <p:spPr>
          <a:xfrm>
            <a:off x="3441701" y="2150782"/>
            <a:ext cx="122787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50" dirty="0"/>
              <a:t>타이틀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F0BE774-C662-4635-B19C-88FD60B47EDA}"/>
              </a:ext>
            </a:extLst>
          </p:cNvPr>
          <p:cNvSpPr txBox="1"/>
          <p:nvPr/>
        </p:nvSpPr>
        <p:spPr>
          <a:xfrm>
            <a:off x="3441701" y="2486752"/>
            <a:ext cx="122787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/>
              <a:t>주소 </a:t>
            </a:r>
            <a:r>
              <a:rPr lang="en-US" altLang="ko-KR" sz="900" dirty="0"/>
              <a:t>: </a:t>
            </a:r>
            <a:endParaRPr lang="ko-KR" altLang="en-US" sz="9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BA8D9EA-E753-453B-9565-EDEE905124D8}"/>
              </a:ext>
            </a:extLst>
          </p:cNvPr>
          <p:cNvSpPr/>
          <p:nvPr/>
        </p:nvSpPr>
        <p:spPr>
          <a:xfrm>
            <a:off x="3441701" y="2958973"/>
            <a:ext cx="2024548" cy="470027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350" dirty="0"/>
              <a:t>개요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01B90E9-CEB8-42F7-BAF5-3D2AB49C92C6}"/>
              </a:ext>
            </a:extLst>
          </p:cNvPr>
          <p:cNvSpPr/>
          <p:nvPr/>
        </p:nvSpPr>
        <p:spPr>
          <a:xfrm>
            <a:off x="3451041" y="4437348"/>
            <a:ext cx="2024548" cy="147837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25" dirty="0"/>
              <a:t>홈페이지 주소정보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A19DFB6-76F2-4A32-8914-A6FCD3275C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5588" y="2486752"/>
            <a:ext cx="175076" cy="275633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B6C871A5-FAFD-4193-90ED-14730CE74D0C}"/>
              </a:ext>
            </a:extLst>
          </p:cNvPr>
          <p:cNvSpPr txBox="1"/>
          <p:nvPr/>
        </p:nvSpPr>
        <p:spPr>
          <a:xfrm>
            <a:off x="3884830" y="2479661"/>
            <a:ext cx="1474266" cy="2308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900" dirty="0"/>
              <a:t>주소정보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7233855-DD2E-4D2B-B4D6-7E55D1254F86}"/>
              </a:ext>
            </a:extLst>
          </p:cNvPr>
          <p:cNvSpPr txBox="1"/>
          <p:nvPr/>
        </p:nvSpPr>
        <p:spPr>
          <a:xfrm>
            <a:off x="3441701" y="2770937"/>
            <a:ext cx="1227870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50" dirty="0"/>
              <a:t>개요 </a:t>
            </a:r>
            <a:r>
              <a:rPr lang="en-US" altLang="ko-KR" sz="750" dirty="0"/>
              <a:t>: </a:t>
            </a:r>
            <a:r>
              <a:rPr lang="ko-KR" altLang="en-US" sz="750" dirty="0"/>
              <a:t> 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F7FCED9-9257-4E37-87EC-09E0FE54FE54}"/>
              </a:ext>
            </a:extLst>
          </p:cNvPr>
          <p:cNvSpPr/>
          <p:nvPr/>
        </p:nvSpPr>
        <p:spPr>
          <a:xfrm>
            <a:off x="3439669" y="3473869"/>
            <a:ext cx="890321" cy="91861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350" dirty="0"/>
              <a:t>이미지</a:t>
            </a:r>
            <a:r>
              <a:rPr lang="en-US" altLang="ko-KR" sz="1350" dirty="0"/>
              <a:t>1</a:t>
            </a:r>
            <a:endParaRPr lang="ko-KR" altLang="en-US" sz="1350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D41ABB30-AAE2-4B19-98E6-A2763CCD785C}"/>
              </a:ext>
            </a:extLst>
          </p:cNvPr>
          <p:cNvSpPr/>
          <p:nvPr/>
        </p:nvSpPr>
        <p:spPr>
          <a:xfrm>
            <a:off x="3424936" y="4609295"/>
            <a:ext cx="827075" cy="14783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825" dirty="0"/>
              <a:t>연관 여행지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219D673-8706-4B17-9EFF-6DA8D69B1577}"/>
              </a:ext>
            </a:extLst>
          </p:cNvPr>
          <p:cNvSpPr/>
          <p:nvPr/>
        </p:nvSpPr>
        <p:spPr>
          <a:xfrm>
            <a:off x="3463359" y="4757131"/>
            <a:ext cx="2024548" cy="162494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25" dirty="0"/>
              <a:t>연관 여행지 </a:t>
            </a:r>
            <a:r>
              <a:rPr lang="en-US" altLang="ko-KR" sz="825" dirty="0"/>
              <a:t>1</a:t>
            </a:r>
            <a:endParaRPr lang="ko-KR" altLang="en-US" sz="825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2534C3A-E906-46CF-8C21-C8C97FC0E4D8}"/>
              </a:ext>
            </a:extLst>
          </p:cNvPr>
          <p:cNvSpPr/>
          <p:nvPr/>
        </p:nvSpPr>
        <p:spPr>
          <a:xfrm>
            <a:off x="3463358" y="4973824"/>
            <a:ext cx="2024548" cy="162494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25" dirty="0"/>
              <a:t>연관 여행지 </a:t>
            </a:r>
            <a:r>
              <a:rPr lang="en-US" altLang="ko-KR" sz="825" dirty="0"/>
              <a:t>2</a:t>
            </a:r>
            <a:endParaRPr lang="ko-KR" altLang="en-US" sz="825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75AE6691-F44E-49F8-B833-0E437B402B23}"/>
              </a:ext>
            </a:extLst>
          </p:cNvPr>
          <p:cNvSpPr/>
          <p:nvPr/>
        </p:nvSpPr>
        <p:spPr>
          <a:xfrm>
            <a:off x="4446343" y="3478029"/>
            <a:ext cx="890321" cy="91861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350" dirty="0"/>
              <a:t>이미지</a:t>
            </a:r>
            <a:r>
              <a:rPr lang="en-US" altLang="ko-KR" sz="1350" dirty="0"/>
              <a:t>2</a:t>
            </a:r>
            <a:endParaRPr lang="ko-KR" altLang="en-US" sz="1350" dirty="0"/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FEC130D7-8F5D-4F63-A45F-989C069886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0700" y="2108761"/>
            <a:ext cx="262097" cy="277000"/>
          </a:xfrm>
          <a:prstGeom prst="rect">
            <a:avLst/>
          </a:prstGeom>
        </p:spPr>
      </p:pic>
      <p:pic>
        <p:nvPicPr>
          <p:cNvPr id="35" name="Picture 2" descr="saved icon png에 대한 이미지 검색결과">
            <a:extLst>
              <a:ext uri="{FF2B5EF4-FFF2-40B4-BE49-F238E27FC236}">
                <a16:creationId xmlns:a16="http://schemas.microsoft.com/office/drawing/2014/main" id="{3D9097DB-138D-4908-B5DA-089A8B0214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5902" y="2146105"/>
            <a:ext cx="206181" cy="229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직사각형 35">
            <a:extLst>
              <a:ext uri="{FF2B5EF4-FFF2-40B4-BE49-F238E27FC236}">
                <a16:creationId xmlns:a16="http://schemas.microsoft.com/office/drawing/2014/main" id="{6A2CF75C-F53B-4620-A852-E380998813BA}"/>
              </a:ext>
            </a:extLst>
          </p:cNvPr>
          <p:cNvSpPr/>
          <p:nvPr/>
        </p:nvSpPr>
        <p:spPr>
          <a:xfrm>
            <a:off x="5433073" y="2022593"/>
            <a:ext cx="217591" cy="22972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350" dirty="0"/>
              <a:t>X</a:t>
            </a:r>
            <a:endParaRPr lang="ko-KR" altLang="en-US" sz="1350" dirty="0"/>
          </a:p>
        </p:txBody>
      </p:sp>
    </p:spTree>
    <p:extLst>
      <p:ext uri="{BB962C8B-B14F-4D97-AF65-F5344CB8AC3E}">
        <p14:creationId xmlns:p14="http://schemas.microsoft.com/office/powerpoint/2010/main" val="15850684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>
            <a:extLst>
              <a:ext uri="{FF2B5EF4-FFF2-40B4-BE49-F238E27FC236}">
                <a16:creationId xmlns:a16="http://schemas.microsoft.com/office/drawing/2014/main" id="{D4016E07-41E3-4042-9B66-70028642392A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Use Case Spec 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추천 여행 게시물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조회하기</a:t>
            </a:r>
          </a:p>
        </p:txBody>
      </p:sp>
      <p:sp>
        <p:nvSpPr>
          <p:cNvPr id="11267" name="슬라이드 번호 개체 틀 3">
            <a:extLst>
              <a:ext uri="{FF2B5EF4-FFF2-40B4-BE49-F238E27FC236}">
                <a16:creationId xmlns:a16="http://schemas.microsoft.com/office/drawing/2014/main" id="{46B4C753-3DD6-4BDC-8997-F2E85B96E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9E1D53AE-96C5-4C3B-8EEC-94A671C665C0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19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00AFBC4-AE96-4C2B-A66E-E16C377131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2820867"/>
              </p:ext>
            </p:extLst>
          </p:nvPr>
        </p:nvGraphicFramePr>
        <p:xfrm>
          <a:off x="311150" y="914400"/>
          <a:ext cx="8524180" cy="5440296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19769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472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893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</a:t>
                      </a:r>
                      <a:r>
                        <a:rPr lang="en-US" altLang="ko-KR" sz="1100" kern="100" baseline="0" dirty="0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Case Name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추천 여행 게시물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조회하기</a:t>
                      </a:r>
                      <a:endParaRPr lang="ko-KR" sz="1100" b="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893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Brief Description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지역 관광지를 </a:t>
                      </a:r>
                      <a:r>
                        <a:rPr lang="ko-KR" altLang="en-US" sz="1100" dirty="0" err="1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추천받고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사용자의 피드백에 맞추어 반복한다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.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893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Principal Actor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사용자</a:t>
                      </a:r>
                      <a:r>
                        <a:rPr lang="en-US" altLang="ko-KR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, 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8859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Precondition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사용자는 로그인 한 상태이며 여행지역을 </a:t>
                      </a:r>
                      <a:r>
                        <a:rPr lang="ko-KR" altLang="en-US" sz="1100" kern="100" dirty="0" err="1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추천받고</a:t>
                      </a:r>
                      <a:r>
                        <a:rPr lang="ko-KR" altLang="en-US" sz="1100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여행스타일선택을 완료한 상태이다</a:t>
                      </a:r>
                      <a:r>
                        <a:rPr lang="en-US" altLang="ko-KR" sz="1100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100" kern="100" dirty="0">
                        <a:solidFill>
                          <a:srgbClr val="3107C9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8936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Basic Flow</a:t>
                      </a: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95693">
                <a:tc gridSpan="2">
                  <a:txBody>
                    <a:bodyPr/>
                    <a:lstStyle/>
                    <a:p>
                      <a:pPr marL="176213" indent="-176213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0" kern="100" baseline="0" dirty="0">
                          <a:effectLst/>
                        </a:rPr>
                        <a:t>본 </a:t>
                      </a:r>
                      <a:r>
                        <a:rPr lang="ko-KR" altLang="en-US" sz="1100" b="0" kern="100" baseline="0" dirty="0" err="1">
                          <a:effectLst/>
                        </a:rPr>
                        <a:t>유스케이스는</a:t>
                      </a:r>
                      <a:r>
                        <a:rPr lang="ko-KR" altLang="en-US" sz="1100" b="0" kern="100" baseline="0" dirty="0">
                          <a:effectLst/>
                        </a:rPr>
                        <a:t> 사용자가 </a:t>
                      </a:r>
                      <a:r>
                        <a:rPr lang="en-US" altLang="ko-KR" sz="1100" b="0" kern="100" baseline="0" dirty="0">
                          <a:effectLst/>
                        </a:rPr>
                        <a:t>1) </a:t>
                      </a:r>
                      <a:r>
                        <a:rPr lang="ko-KR" altLang="en-US" sz="1100" b="0" kern="100" baseline="0" dirty="0">
                          <a:effectLst/>
                        </a:rPr>
                        <a:t>여행지역을 </a:t>
                      </a:r>
                      <a:r>
                        <a:rPr lang="ko-KR" altLang="en-US" sz="1100" b="0" kern="100" baseline="0" dirty="0" err="1">
                          <a:effectLst/>
                        </a:rPr>
                        <a:t>추천받고</a:t>
                      </a:r>
                      <a:r>
                        <a:rPr lang="en-US" altLang="ko-KR" sz="1100" b="0" kern="100" baseline="0" dirty="0">
                          <a:effectLst/>
                        </a:rPr>
                        <a:t>, 2)</a:t>
                      </a:r>
                      <a:r>
                        <a:rPr lang="ko-KR" altLang="en-US" sz="1100" b="0" kern="100" baseline="0" dirty="0">
                          <a:effectLst/>
                        </a:rPr>
                        <a:t>여행스타일을 선택한 상태에서 실행된다</a:t>
                      </a:r>
                      <a:r>
                        <a:rPr lang="en-US" altLang="ko-KR" sz="1100" b="0" kern="100" baseline="0" dirty="0">
                          <a:effectLst/>
                        </a:rPr>
                        <a:t>. </a:t>
                      </a:r>
                      <a:r>
                        <a:rPr lang="en-US" altLang="ko-KR" sz="1100" b="0" kern="100" baseline="0" dirty="0">
                          <a:solidFill>
                            <a:srgbClr val="FF0000"/>
                          </a:solidFill>
                          <a:effectLst/>
                        </a:rPr>
                        <a:t>(AF 1) </a:t>
                      </a:r>
                    </a:p>
                    <a:p>
                      <a:pPr marL="176213" indent="-176213"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pPr marL="176213" indent="-176213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1.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여행 게시물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조회하기</a:t>
                      </a: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pPr marL="176213" indent="-176213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  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본 기능은 사용자가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</a:rPr>
                        <a:t>유스케이스에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진입한 동안 항상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</a:rPr>
                        <a:t>활성화되어있는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기능이다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사용자는 여행할 지역과 여행스타일 특성에 맞게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</a:rPr>
                        <a:t>필터링된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여행지 게시물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(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관광지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,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특산물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,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맛집 등의 정보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)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들을 컨테이너들로 구성된 모습으로 조회할 수 있다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 </a:t>
                      </a:r>
                    </a:p>
                    <a:p>
                      <a:pPr marL="176213" indent="-176213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    1.1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여행지 게시물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컨테이너 표시하기</a:t>
                      </a: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pPr marL="176213" indent="-176213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    </a:t>
                      </a:r>
                      <a:r>
                        <a:rPr lang="ko-KR" altLang="en-US" sz="1100" b="0" kern="100" baseline="0" dirty="0">
                          <a:solidFill>
                            <a:srgbClr val="0070C0"/>
                          </a:solidFill>
                          <a:effectLst/>
                        </a:rPr>
                        <a:t>시스템은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여행지 게시물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의 대표 사진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여행 게시물의  제목과 좋아요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즐겨찾기 버튼을 포함한 컨테이너를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100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개 이상 화면에 표시한다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컨테이너의 크기는 동일하며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화면에 다 표시되지 않을 경우 사용자는 스크롤로 화면을 이동하여 조회할 수 있다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 </a:t>
                      </a:r>
                      <a:r>
                        <a:rPr lang="en-US" altLang="ko-KR" sz="1100" b="0" kern="100" baseline="0" dirty="0">
                          <a:solidFill>
                            <a:srgbClr val="FF0000"/>
                          </a:solidFill>
                          <a:effectLst/>
                        </a:rPr>
                        <a:t>(AF 1 )</a:t>
                      </a:r>
                    </a:p>
                    <a:p>
                      <a:pPr marL="176213" indent="-176213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pPr marL="176213" indent="-176213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2.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상세 페이지 조회 기능</a:t>
                      </a: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pPr marL="176213" indent="-176213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    </a:t>
                      </a:r>
                      <a:r>
                        <a:rPr lang="ko-KR" altLang="en-US" sz="1100" b="0" kern="100" baseline="0" dirty="0">
                          <a:solidFill>
                            <a:srgbClr val="00B050"/>
                          </a:solidFill>
                          <a:effectLst/>
                        </a:rPr>
                        <a:t>사용자가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여행 게시물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의 컨테이너를 클릭하면 여행지 게시물의 상세 페이지로 이동하여 상세 정보들을 조회하는 기능이다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</a:t>
                      </a:r>
                    </a:p>
                    <a:p>
                      <a:pPr marL="360363" indent="-176213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2.1 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여행 게시물 상세 정보 조회</a:t>
                      </a: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pPr marL="360363" indent="-176213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0" kern="100" baseline="0" dirty="0">
                          <a:solidFill>
                            <a:srgbClr val="0070C0"/>
                          </a:solidFill>
                          <a:effectLst/>
                        </a:rPr>
                        <a:t>시스템은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상세 정보 페이지를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</a:rPr>
                        <a:t>로드하여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여행 게시물의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&lt;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주소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개요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이미지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홈페이지 주소정보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&gt;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를 페이지에 표시한다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</a:t>
                      </a:r>
                    </a:p>
                    <a:p>
                      <a:pPr marL="360363" indent="-176213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2.2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여행 게시물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연관 여행지 조회</a:t>
                      </a: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pPr marL="360363" indent="-176213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0" kern="100" baseline="0" dirty="0">
                          <a:solidFill>
                            <a:srgbClr val="0070C0"/>
                          </a:solidFill>
                          <a:effectLst/>
                        </a:rPr>
                        <a:t>시스템은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사용자가 선택한 여행 게시물과 유사한 여행지를 연관 여행지로 추천하여 페이지에 표시한다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 </a:t>
                      </a:r>
                      <a:r>
                        <a:rPr lang="ko-KR" altLang="en-US" sz="1100" b="0" kern="100" baseline="0" dirty="0">
                          <a:solidFill>
                            <a:srgbClr val="00B050"/>
                          </a:solidFill>
                          <a:effectLst/>
                        </a:rPr>
                        <a:t>사용자가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연관 여행지를 클릭하면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rgbClr val="0070C0"/>
                          </a:solidFill>
                          <a:effectLst/>
                        </a:rPr>
                        <a:t>시스템은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클릭한 여행지의 상세 페이지 창을 생성한다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</a:t>
                      </a:r>
                    </a:p>
                    <a:p>
                      <a:pPr marL="360363" indent="-176213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2.3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좋아요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즐겨찾기 기능</a:t>
                      </a: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pPr marL="360363" indent="-176213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사용자는 상세 페이지에서 좋아요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/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즐겨찾기 기능을 사용할 수 있다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 </a:t>
                      </a:r>
                      <a:r>
                        <a:rPr lang="ko-KR" altLang="en-US" sz="1100" b="0" kern="100" baseline="0" dirty="0">
                          <a:solidFill>
                            <a:srgbClr val="0070C0"/>
                          </a:solidFill>
                          <a:effectLst/>
                        </a:rPr>
                        <a:t>시스템은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상세 페이지 내에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</a:rPr>
                        <a:t>좋아요와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즐겨찾기 버튼을 표시한다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</a:t>
                      </a: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947010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5B4792B-0F94-4396-8CD4-243A97A2A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389459" y="5674005"/>
            <a:ext cx="1543050" cy="273844"/>
          </a:xfrm>
        </p:spPr>
        <p:txBody>
          <a:bodyPr/>
          <a:lstStyle/>
          <a:p>
            <a:pPr>
              <a:defRPr/>
            </a:pPr>
            <a:fld id="{AF0335DD-E9F9-425E-8D7C-5F5DDD528D32}" type="slidenum">
              <a:rPr lang="ko-KR" altLang="en-US" smtClean="0"/>
              <a:pPr>
                <a:defRPr/>
              </a:pPr>
              <a:t>2</a:t>
            </a:fld>
            <a:endParaRPr lang="ko-KR" altLang="en-US"/>
          </a:p>
        </p:txBody>
      </p:sp>
      <p:sp>
        <p:nvSpPr>
          <p:cNvPr id="25" name="제목 1">
            <a:extLst>
              <a:ext uri="{FF2B5EF4-FFF2-40B4-BE49-F238E27FC236}">
                <a16:creationId xmlns:a16="http://schemas.microsoft.com/office/drawing/2014/main" id="{9800AA35-DBF7-437E-A435-565999A524C5}"/>
              </a:ext>
            </a:extLst>
          </p:cNvPr>
          <p:cNvSpPr txBox="1">
            <a:spLocks/>
          </p:cNvSpPr>
          <p:nvPr/>
        </p:nvSpPr>
        <p:spPr>
          <a:xfrm>
            <a:off x="251520" y="396099"/>
            <a:ext cx="8640960" cy="514052"/>
          </a:xfrm>
          <a:prstGeom prst="rect">
            <a:avLst/>
          </a:prstGeom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1950" b="1"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defRPr>
            </a:lvl1pPr>
          </a:lstStyle>
          <a:p>
            <a:r>
              <a:rPr lang="en-US" altLang="ko-KR" dirty="0"/>
              <a:t>Use Case Diagram : </a:t>
            </a:r>
            <a:r>
              <a:rPr lang="ko-KR" altLang="en-US" dirty="0"/>
              <a:t>용어설명</a:t>
            </a: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B34C9AB5-0A64-441F-B6A5-424A951029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0376774"/>
              </p:ext>
            </p:extLst>
          </p:nvPr>
        </p:nvGraphicFramePr>
        <p:xfrm>
          <a:off x="695528" y="1669374"/>
          <a:ext cx="7830766" cy="4140647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14218">
                  <a:extLst>
                    <a:ext uri="{9D8B030D-6E8A-4147-A177-3AD203B41FA5}">
                      <a16:colId xmlns:a16="http://schemas.microsoft.com/office/drawing/2014/main" val="1663138972"/>
                    </a:ext>
                  </a:extLst>
                </a:gridCol>
                <a:gridCol w="1337153">
                  <a:extLst>
                    <a:ext uri="{9D8B030D-6E8A-4147-A177-3AD203B41FA5}">
                      <a16:colId xmlns:a16="http://schemas.microsoft.com/office/drawing/2014/main" val="2872494245"/>
                    </a:ext>
                  </a:extLst>
                </a:gridCol>
                <a:gridCol w="5379395">
                  <a:extLst>
                    <a:ext uri="{9D8B030D-6E8A-4147-A177-3AD203B41FA5}">
                      <a16:colId xmlns:a16="http://schemas.microsoft.com/office/drawing/2014/main" val="589320922"/>
                    </a:ext>
                  </a:extLst>
                </a:gridCol>
              </a:tblGrid>
              <a:tr h="33938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용어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속성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0990175"/>
                  </a:ext>
                </a:extLst>
              </a:tr>
              <a:tr h="66619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Trip-Picker</a:t>
                      </a:r>
                      <a:endParaRPr lang="ko-KR" altLang="en-US" sz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앱 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Trip (</a:t>
                      </a:r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여행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) + Cherry picker (</a:t>
                      </a:r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좋은 것만 골라가는 얌체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)</a:t>
                      </a:r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의 합성어로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</a:p>
                    <a:p>
                      <a:pPr latinLnBrk="1"/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개인에게 딱 맞는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</a:t>
                      </a:r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여행지 추천 서비스를 제공하겠다는 의미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.</a:t>
                      </a:r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4610612"/>
                  </a:ext>
                </a:extLst>
              </a:tr>
              <a:tr h="66619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관광공사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API</a:t>
                      </a:r>
                      <a:endParaRPr lang="ko-KR" altLang="en-US" sz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API</a:t>
                      </a:r>
                      <a:endParaRPr lang="ko-KR" altLang="en-US" sz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한국 관광공사에서 제공하는 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API</a:t>
                      </a:r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로서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국내 여행지 정보를 제공함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지역코드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카테고리를 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INPUT </a:t>
                      </a:r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으로 이용하여 호출하며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</a:p>
                    <a:p>
                      <a:pPr latinLnBrk="1"/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그에 대한 응답으로 지역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여행지 이름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이미지 링크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위치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여행지 카테고리 분류 등의 정보를 제공받음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.</a:t>
                      </a:r>
                      <a:endParaRPr lang="ko-KR" altLang="en-US" sz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0947873"/>
                  </a:ext>
                </a:extLst>
              </a:tr>
              <a:tr h="66619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여행지 게시물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여행정보집합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/</a:t>
                      </a:r>
                    </a:p>
                    <a:p>
                      <a:pPr latinLnBrk="1"/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게시물 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/</a:t>
                      </a:r>
                    </a:p>
                    <a:p>
                      <a:pPr latinLnBrk="1"/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클래스</a:t>
                      </a:r>
                      <a:endParaRPr lang="en-US" altLang="ko-KR" sz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한국 관광공사에서 제공하는 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API </a:t>
                      </a:r>
                      <a:r>
                        <a:rPr lang="ko-KR" altLang="en-US" sz="1200" dirty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응답값</a:t>
                      </a:r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중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사용자에게 제공하는 정보들의 집합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. </a:t>
                      </a:r>
                    </a:p>
                    <a:p>
                      <a:pPr latinLnBrk="1"/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즉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</a:t>
                      </a:r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시각화 할 데이터의 원 소스에 해당함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위 관광공사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API</a:t>
                      </a:r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에서 제공받는 데이터로 구성됨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사용자의 입장에서는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여행지 게시물이 여행지 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</a:t>
                      </a:r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개에 대한 정보 단위에 해당함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.</a:t>
                      </a:r>
                      <a:endParaRPr lang="ko-KR" altLang="en-US" sz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6017257"/>
                  </a:ext>
                </a:extLst>
              </a:tr>
              <a:tr h="66619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'</a:t>
                      </a:r>
                      <a:r>
                        <a:rPr lang="ko-KR" altLang="en-US" sz="1200" b="1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관리 시스템</a:t>
                      </a:r>
                      <a:r>
                        <a:rPr lang="en-US" altLang="ko-KR" sz="1200" b="1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'</a:t>
                      </a:r>
                      <a:endParaRPr lang="ko-KR" altLang="en-US" sz="1200" b="1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업무 분배 용어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/</a:t>
                      </a:r>
                    </a:p>
                    <a:p>
                      <a:pPr latinLnBrk="1"/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설계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/ </a:t>
                      </a:r>
                    </a:p>
                    <a:p>
                      <a:pPr latinLnBrk="1"/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클래스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각 팀원들이 맡아 작성할 클래스의 대단위</a:t>
                      </a:r>
                      <a:r>
                        <a:rPr lang="en-US" altLang="ko-KR" sz="1200" b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b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기능</a:t>
                      </a:r>
                      <a:r>
                        <a:rPr lang="en-US" altLang="ko-KR" sz="1200" b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(</a:t>
                      </a:r>
                      <a:r>
                        <a:rPr lang="ko-KR" altLang="en-US" sz="1200" b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클래스</a:t>
                      </a:r>
                      <a:r>
                        <a:rPr lang="en-US" altLang="ko-KR" sz="1200" b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sz="1200" b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함수</a:t>
                      </a:r>
                      <a:r>
                        <a:rPr lang="en-US" altLang="ko-KR" sz="1200" b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)</a:t>
                      </a:r>
                      <a:r>
                        <a:rPr lang="ko-KR" altLang="en-US" sz="1200" b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과 </a:t>
                      </a:r>
                      <a:r>
                        <a:rPr lang="ko-KR" altLang="en-US" sz="1200" b="0" dirty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엘레멘트</a:t>
                      </a:r>
                      <a:r>
                        <a:rPr lang="en-US" altLang="ko-KR" sz="1200" b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(</a:t>
                      </a:r>
                      <a:r>
                        <a:rPr lang="ko-KR" altLang="en-US" sz="1200" b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변수</a:t>
                      </a:r>
                      <a:r>
                        <a:rPr lang="en-US" altLang="ko-KR" sz="1200" b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) </a:t>
                      </a:r>
                      <a:r>
                        <a:rPr lang="ko-KR" altLang="en-US" sz="1200" b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등을 포함하고 있는 가장 큰 설계 단위</a:t>
                      </a:r>
                      <a:r>
                        <a:rPr lang="en-US" altLang="ko-KR" sz="1200" b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b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알아보기 쉽게 따옴표와 볼드체로 구분함</a:t>
                      </a:r>
                      <a:r>
                        <a:rPr lang="en-US" altLang="ko-KR" sz="1200" b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(</a:t>
                      </a:r>
                      <a:r>
                        <a:rPr lang="ko-KR" altLang="en-US" sz="1200" b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좌측 예시</a:t>
                      </a:r>
                      <a:r>
                        <a:rPr lang="en-US" altLang="ko-KR" sz="1200" b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).</a:t>
                      </a:r>
                      <a:endParaRPr lang="ko-KR" altLang="en-US" sz="1200" b="1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5835818"/>
                  </a:ext>
                </a:extLst>
              </a:tr>
              <a:tr h="66619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여행스타일</a:t>
                      </a:r>
                      <a:endParaRPr lang="en-US" altLang="ko-KR" sz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latinLnBrk="1"/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(Personality)</a:t>
                      </a:r>
                      <a:endParaRPr lang="ko-KR" altLang="en-US" sz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카테고리 집합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/ </a:t>
                      </a:r>
                    </a:p>
                    <a:p>
                      <a:pPr latinLnBrk="1"/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클래스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/</a:t>
                      </a:r>
                    </a:p>
                    <a:p>
                      <a:pPr latinLnBrk="1"/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실시간 가변 추천 시스템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'</a:t>
                      </a:r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허니문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', '</a:t>
                      </a:r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잔잔한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', '</a:t>
                      </a:r>
                      <a:r>
                        <a:rPr lang="ko-KR" altLang="en-US" sz="1200" dirty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짠내투어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' </a:t>
                      </a:r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등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각각의 테마에 맞게 구성된 카테고리 가중치의 집합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특정 여행스타일을 선택한 사람들의 피드백이 증가할 수록 해당 여행스타일을 선택한 사용자의 이용 패턴을 정확하게 묘사하도록 설계함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.</a:t>
                      </a:r>
                      <a:endParaRPr lang="ko-KR" altLang="en-US" sz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45851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081218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Use Case Spec 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추천 여행 게시물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조회하기</a:t>
            </a: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20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C109C41F-E276-47BC-82DD-A571E5BA1A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8162346"/>
              </p:ext>
            </p:extLst>
          </p:nvPr>
        </p:nvGraphicFramePr>
        <p:xfrm>
          <a:off x="350196" y="1097280"/>
          <a:ext cx="8542284" cy="5996856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85422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18128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</a:rPr>
                        <a:t>Basic Flow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78728">
                <a:tc>
                  <a:txBody>
                    <a:bodyPr/>
                    <a:lstStyle/>
                    <a:p>
                      <a:pPr marL="176213" indent="-176213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pPr marL="176213" indent="-176213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3.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추천 여행 게시물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필터링 기능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–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좋아요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카테고리별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조회수별 추천 기능</a:t>
                      </a: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pPr marL="176213" indent="-176213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사용자들이 선택한 여행 여행스타일 정보와 여행 게시물이 속한 카테고리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사용자들이 누른 좋아요 정보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조회수를 바탕으로 여행 게시물들을 필터링하고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정렬하는 기능이다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 </a:t>
                      </a:r>
                      <a:r>
                        <a:rPr lang="ko-KR" altLang="en-US" sz="1100" b="0" kern="100" baseline="0" dirty="0">
                          <a:solidFill>
                            <a:srgbClr val="00B050"/>
                          </a:solidFill>
                          <a:effectLst/>
                        </a:rPr>
                        <a:t>사용자가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브라우저 또는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</a:rPr>
                        <a:t>새로고침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버튼을 클릭할 때 마다 </a:t>
                      </a:r>
                      <a:r>
                        <a:rPr lang="ko-KR" altLang="en-US" sz="1100" b="0" kern="100" baseline="0" dirty="0">
                          <a:solidFill>
                            <a:srgbClr val="0070C0"/>
                          </a:solidFill>
                          <a:effectLst/>
                        </a:rPr>
                        <a:t>시스템은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업데이트된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</a:rPr>
                        <a:t>수식값과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사용자들의 좋아요 정보를 기반으로 새롭게 추천된 여행 게시물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들을 필터링한다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정렬 우선 순위는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1)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좋아요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2)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카테고리 가중치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3)API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조회수이다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</a:t>
                      </a: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pPr marL="360363" indent="-18415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3.1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좋아요 추천 기능</a:t>
                      </a: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360363" indent="1588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0" kern="100" baseline="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사용자가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여행 게시물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에 게시물의 정보가 존재하지 않을 경우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새롭게 여행 게시물 정보를 작성하여 저장한다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여행 게시물의 정보가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좋아요가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개 이상인 여행 게시물목록에 속할 경우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시스템은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여행 게시물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좋아요 수를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+1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하고 게시물의 정보를 저장한다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좋아요를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클릭하면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, </a:t>
                      </a:r>
                      <a:r>
                        <a:rPr lang="ko-KR" altLang="en-US" sz="1100" b="0" kern="100" baseline="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시스템은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좋아요가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1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개 이상인 여행 게시물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목록에 속한 게시물인지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확인한다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en-US" altLang="ko-KR" sz="1100" b="0" kern="100" baseline="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(AF 2)</a:t>
                      </a:r>
                    </a:p>
                    <a:p>
                      <a:pPr marL="360363" indent="1588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360363" indent="-18415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 3.1.1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좋아요 기반 최우선 정렬 기능</a:t>
                      </a: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360363" indent="-18415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 </a:t>
                      </a:r>
                      <a:r>
                        <a:rPr lang="ko-KR" altLang="en-US" sz="1100" b="0" kern="100" baseline="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시스템은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조회된 여행 게시물들을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좋아요의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숫자가 많은 순서대로 가장 우선적으로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내림차순하여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배치한다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360363" indent="-18415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360363" indent="-18415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3.2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카테고리별 추천 기능</a:t>
                      </a: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360363" indent="-18415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사용자가 조회하는 여행 게시물은 카테고리별로 구분되어 있다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100" b="0" kern="100" baseline="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시스템은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사용자가 선택한 여행지의 여행게시물들을 관광공사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API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액터에게서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응답받고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화면에 표시한다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카테고리별 추천 정렬 기능은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사용자가 선택한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여행스타일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에 속한 각 카테고리들의 가중치를 반영하여 사용자 화면에 표시되는 전체 여행 게시물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중 여행 카테고리별 게시물 의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개수를 결정한다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360363" indent="-18415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360363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3.2.1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여행스타일별 가중치 카테고리 필터링 기능</a:t>
                      </a: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538163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  <a:tabLst>
                          <a:tab pos="538163" algn="l"/>
                        </a:tabLst>
                      </a:pPr>
                      <a:r>
                        <a:rPr lang="ko-KR" altLang="en-US" sz="1100" b="0" kern="100" baseline="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사용자가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여행스타일을 선택하면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시스템은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사용자가 선택한 여행스타일에 포함된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가지 카테고리 정보들의 목록을 조회한다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 10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가지 카테고리들은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자연관광지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역사관광지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휴향관광지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체험관광지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산업관광지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문화시설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축제공연행사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레포츠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쇼핑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음식점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&gt;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으로 구성되어 있다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 </a:t>
                      </a:r>
                      <a:r>
                        <a:rPr lang="ko-KR" altLang="en-US" sz="1100" b="0" kern="100" baseline="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시스템은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관광공사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API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액터에게 사용자의 지역 정보를 입력하여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응답받은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여행 게시물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중 사용자가 선택한 여행스타일 정보의 각 카테고리별 가중치 값을 반영하여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응답받은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여행 게시물들을 필터링한다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(EX.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자연관광지의 가중치가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0.1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경우 사용자에게 표시되는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100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개의 게시물 중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개가 자연 관광지 카테고리를 가진 여행 게시물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으로 구성된다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.)</a:t>
                      </a:r>
                    </a:p>
                    <a:p>
                      <a:pPr marL="538163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  <a:tabLst>
                          <a:tab pos="538163" algn="l"/>
                        </a:tabLst>
                      </a:pP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360363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3.2.2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여행스타일별 가중치 카테고리 업데이트 기능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협업 필터링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538163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시스템은 사용자들의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좋아요를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선택한 게시물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들에 대해 목록을 유지하고 있다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(Basic Flow 3.1). </a:t>
                      </a:r>
                      <a:r>
                        <a:rPr lang="ko-KR" altLang="en-US" sz="1100" b="0" kern="100" baseline="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사용자가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좋아요 기능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(Basic Flow 3.1)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을 사용하면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시스템은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각 카테고리별로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김예지님 도움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수식을 사용하여 각 카테고리별 가중치 값을 업데이트한다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722299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Use Case Spec 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추천 여행 게시물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조회하기</a:t>
            </a: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21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C109C41F-E276-47BC-82DD-A571E5BA1A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0114682"/>
              </p:ext>
            </p:extLst>
          </p:nvPr>
        </p:nvGraphicFramePr>
        <p:xfrm>
          <a:off x="350196" y="1097281"/>
          <a:ext cx="8542284" cy="5372736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85422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00757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</a:rPr>
                        <a:t>Basic Flow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87015">
                <a:tc>
                  <a:txBody>
                    <a:bodyPr/>
                    <a:lstStyle/>
                    <a:p>
                      <a:pPr marL="0" marR="0" lvl="0" indent="179388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3.3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한국 관광공사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API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액터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조회수별 추천 기능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180975" marR="0" lvl="0" indent="-1588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본 기능은 여행 게시물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에 포함된 한국 관광공사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API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액터에서 제공하는 여행지 게시물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조회 수를 기반으로 게시물들을 정렬하는 기능이다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0" marR="0" lvl="0" indent="179388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3.3.1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여행 게시물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조회수별 추천 기능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358775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>
                          <a:solidFill>
                            <a:srgbClr val="00B050"/>
                          </a:solidFill>
                          <a:effectLst/>
                        </a:rPr>
                        <a:t>사용자가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본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유스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케이스에 진입하거나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새로고침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버튼을 클릭할 경우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Basic flow 3.1.1, 3.2.1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에 의하여 필터링 된 여행 게시물들을 우선적으로 좌에서 우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상에서 하 순서로 배치한다</a:t>
                      </a:r>
                      <a:r>
                        <a:rPr lang="en-US" altLang="ko-KR" sz="1100" b="0" kern="100" dirty="0">
                          <a:solidFill>
                            <a:srgbClr val="0070C0"/>
                          </a:solidFill>
                          <a:effectLst/>
                        </a:rPr>
                        <a:t>. </a:t>
                      </a:r>
                      <a:r>
                        <a:rPr lang="ko-KR" altLang="en-US" sz="1100" b="0" kern="100" dirty="0">
                          <a:solidFill>
                            <a:srgbClr val="0070C0"/>
                          </a:solidFill>
                          <a:effectLst/>
                        </a:rPr>
                        <a:t>시스템이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우선적으로 필터링한 게시물들의 개수가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100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개 미만일 경우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solidFill>
                            <a:srgbClr val="0070C0"/>
                          </a:solidFill>
                          <a:effectLst/>
                        </a:rPr>
                        <a:t>시스템은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필터링되지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않은 여행 게시물들을 조회하여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여행 게시물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의 조회수 내림차순으로 여행 게시물들을 정렬한다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endParaRPr lang="ko-KR" altLang="en-US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4.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즐겨찾기한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여행지로 저장하기 기능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179388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87313" algn="l"/>
                        </a:tabLst>
                        <a:defRPr/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사용자는 여행 게시물들을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즐겨찾기한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저장할 수 있다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>
                          <a:solidFill>
                            <a:srgbClr val="0070C0"/>
                          </a:solidFill>
                          <a:effectLst/>
                        </a:rPr>
                        <a:t>시스템은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여행 게시물을 저장하고 저장된 여행 게시물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목록을 표시하는 페이지로 이동하는   링크를 유지한다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   5.1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즐겨찾기 기능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358775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dirty="0">
                          <a:solidFill>
                            <a:srgbClr val="00B050"/>
                          </a:solidFill>
                          <a:effectLst/>
                        </a:rPr>
                        <a:t>   사용자가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여행 게시물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컨테이너의 즐겨찾기 버튼을 클릭하면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solidFill>
                            <a:srgbClr val="0070C0"/>
                          </a:solidFill>
                          <a:effectLst/>
                        </a:rPr>
                        <a:t>시스템은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여행 게시물을 사용자가 추후 열람할 수 있도록 저장하고                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즐겨찾기한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게시물로 표시한다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 </a:t>
                      </a:r>
                      <a:r>
                        <a:rPr lang="ko-KR" altLang="en-US" sz="1100" b="0" kern="100" dirty="0">
                          <a:solidFill>
                            <a:srgbClr val="00B050"/>
                          </a:solidFill>
                          <a:effectLst/>
                        </a:rPr>
                        <a:t>사용자가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즐겨찾기된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게시물로 표시된 버튼을 한번 더 클릭하면 </a:t>
                      </a:r>
                      <a:r>
                        <a:rPr lang="ko-KR" altLang="en-US" sz="1100" b="0" kern="100" dirty="0">
                          <a:solidFill>
                            <a:srgbClr val="0070C0"/>
                          </a:solidFill>
                          <a:effectLst/>
                        </a:rPr>
                        <a:t>시스템은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즐겨찾기된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여행 게시물을 저장된 즐겨찾기 목록에서 삭제한다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0" marR="0" lvl="0" indent="360363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   5.2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즐겨찾기한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여행 게시물 페이지로 이동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(AF –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즐겨찾기한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게시물이 없을 경우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</a:p>
                    <a:p>
                      <a:pPr marL="358775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dirty="0">
                          <a:solidFill>
                            <a:srgbClr val="00B050"/>
                          </a:solidFill>
                          <a:effectLst/>
                        </a:rPr>
                        <a:t>   사용자가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즐겨찾기한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게시물 페이지 버튼을 클릭하면</a:t>
                      </a:r>
                      <a:r>
                        <a:rPr lang="en-US" altLang="ko-KR" sz="1100" b="0" kern="100" dirty="0">
                          <a:solidFill>
                            <a:srgbClr val="0070C0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>
                          <a:solidFill>
                            <a:srgbClr val="0070C0"/>
                          </a:solidFill>
                          <a:effectLst/>
                        </a:rPr>
                        <a:t>본 </a:t>
                      </a:r>
                      <a:r>
                        <a:rPr lang="ko-KR" altLang="en-US" sz="1100" b="0" kern="100" dirty="0" err="1">
                          <a:solidFill>
                            <a:srgbClr val="0070C0"/>
                          </a:solidFill>
                          <a:effectLst/>
                        </a:rPr>
                        <a:t>유스</a:t>
                      </a:r>
                      <a:r>
                        <a:rPr lang="ko-KR" altLang="en-US" sz="1100" b="0" kern="100" dirty="0">
                          <a:solidFill>
                            <a:srgbClr val="0070C0"/>
                          </a:solidFill>
                          <a:effectLst/>
                        </a:rPr>
                        <a:t> 케이스를 종료하고 </a:t>
                      </a:r>
                      <a:r>
                        <a:rPr lang="en-US" altLang="ko-KR" sz="1100" b="1" kern="100" dirty="0">
                          <a:solidFill>
                            <a:schemeClr val="tx1"/>
                          </a:solidFill>
                          <a:effectLst/>
                        </a:rPr>
                        <a:t>Use Case : </a:t>
                      </a:r>
                      <a:r>
                        <a:rPr lang="ko-KR" altLang="en-US" sz="1100" b="1" kern="100" dirty="0" err="1">
                          <a:solidFill>
                            <a:schemeClr val="tx1"/>
                          </a:solidFill>
                          <a:effectLst/>
                        </a:rPr>
                        <a:t>즐겨찾기한</a:t>
                      </a:r>
                      <a:r>
                        <a:rPr lang="ko-KR" altLang="en-US" sz="1100" b="1" kern="100" dirty="0">
                          <a:solidFill>
                            <a:schemeClr val="tx1"/>
                          </a:solidFill>
                          <a:effectLst/>
                        </a:rPr>
                        <a:t> 여행지 조회하기 </a:t>
                      </a:r>
                      <a:r>
                        <a:rPr lang="en-US" altLang="ko-KR" sz="1100" b="1" kern="100" dirty="0">
                          <a:solidFill>
                            <a:schemeClr val="tx1"/>
                          </a:solidFill>
                          <a:effectLst/>
                        </a:rPr>
                        <a:t>Basic Flow 1</a:t>
                      </a:r>
                      <a:r>
                        <a:rPr lang="ko-KR" altLang="en-US" sz="1100" b="1" kern="100" dirty="0">
                          <a:solidFill>
                            <a:schemeClr val="tx1"/>
                          </a:solidFill>
                          <a:effectLst/>
                        </a:rPr>
                        <a:t>을</a:t>
                      </a:r>
                      <a:r>
                        <a:rPr lang="en-US" altLang="ko-KR" sz="1100" b="1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1" kern="100" dirty="0">
                          <a:solidFill>
                            <a:schemeClr val="tx1"/>
                          </a:solidFill>
                          <a:effectLst/>
                        </a:rPr>
                        <a:t>실행한다</a:t>
                      </a:r>
                      <a:r>
                        <a:rPr lang="en-US" altLang="ko-KR" sz="1100" b="1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5.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여행지역 재 설정하기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358775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사용자는 여행지역을 재 설정할 수 있다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 </a:t>
                      </a:r>
                      <a:r>
                        <a:rPr lang="ko-KR" altLang="en-US" sz="1100" b="0" kern="100" dirty="0">
                          <a:solidFill>
                            <a:srgbClr val="00B050"/>
                          </a:solidFill>
                          <a:effectLst/>
                        </a:rPr>
                        <a:t>사용자가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여행지역 재 설정 버튼을 클릭하여 본 기능을 실행하면 </a:t>
                      </a:r>
                      <a:r>
                        <a:rPr lang="ko-KR" altLang="en-US" sz="1100" b="0" kern="100" dirty="0">
                          <a:solidFill>
                            <a:srgbClr val="0070C0"/>
                          </a:solidFill>
                          <a:effectLst/>
                        </a:rPr>
                        <a:t>본 </a:t>
                      </a:r>
                      <a:r>
                        <a:rPr lang="ko-KR" altLang="en-US" sz="1100" b="0" kern="100" dirty="0" err="1">
                          <a:solidFill>
                            <a:srgbClr val="0070C0"/>
                          </a:solidFill>
                          <a:effectLst/>
                        </a:rPr>
                        <a:t>유스케이스를</a:t>
                      </a:r>
                      <a:r>
                        <a:rPr lang="ko-KR" altLang="en-US" sz="1100" b="0" kern="100" dirty="0">
                          <a:solidFill>
                            <a:srgbClr val="0070C0"/>
                          </a:solidFill>
                          <a:effectLst/>
                        </a:rPr>
                        <a:t> 종료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하고 </a:t>
                      </a:r>
                      <a:r>
                        <a:rPr lang="en-US" altLang="ko-KR" sz="1100" b="1" kern="100" dirty="0">
                          <a:solidFill>
                            <a:schemeClr val="tx1"/>
                          </a:solidFill>
                          <a:effectLst/>
                        </a:rPr>
                        <a:t>Use Case : </a:t>
                      </a:r>
                      <a:r>
                        <a:rPr lang="ko-KR" altLang="en-US" sz="1100" b="1" kern="100" dirty="0">
                          <a:solidFill>
                            <a:schemeClr val="tx1"/>
                          </a:solidFill>
                          <a:effectLst/>
                        </a:rPr>
                        <a:t>여행 지역과 여행스타일 선택하기 </a:t>
                      </a:r>
                      <a:r>
                        <a:rPr lang="en-US" altLang="ko-KR" sz="1100" b="1" kern="100" dirty="0">
                          <a:solidFill>
                            <a:schemeClr val="tx1"/>
                          </a:solidFill>
                          <a:effectLst/>
                        </a:rPr>
                        <a:t>Basic Flow 1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을 실행한다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228600" marR="0" lvl="0" indent="-22860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 startAt="6"/>
                        <a:tabLst/>
                        <a:defRPr/>
                      </a:pP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6. 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여행스타일 재 설정하기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361950" marR="0" lvl="0" indent="-3175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사용자는 여행스타일을 재 설정할 수 있다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 </a:t>
                      </a:r>
                      <a:r>
                        <a:rPr lang="ko-KR" altLang="en-US" sz="1100" b="0" kern="100" dirty="0">
                          <a:solidFill>
                            <a:srgbClr val="00B050"/>
                          </a:solidFill>
                          <a:effectLst/>
                        </a:rPr>
                        <a:t>사용자가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여행스타일 재 설정 버튼을 클릭하여 본 기능을 실행하면 본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유스케이스를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>
                          <a:solidFill>
                            <a:srgbClr val="0070C0"/>
                          </a:solidFill>
                          <a:effectLst/>
                        </a:rPr>
                        <a:t>본 </a:t>
                      </a:r>
                      <a:r>
                        <a:rPr lang="ko-KR" altLang="en-US" sz="1100" b="0" kern="100" dirty="0" err="1">
                          <a:solidFill>
                            <a:srgbClr val="0070C0"/>
                          </a:solidFill>
                          <a:effectLst/>
                        </a:rPr>
                        <a:t>유스케이스를</a:t>
                      </a:r>
                      <a:r>
                        <a:rPr lang="ko-KR" altLang="en-US" sz="1100" b="0" kern="100" dirty="0">
                          <a:solidFill>
                            <a:srgbClr val="0070C0"/>
                          </a:solidFill>
                          <a:effectLst/>
                        </a:rPr>
                        <a:t> 종료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하고 </a:t>
                      </a:r>
                      <a:r>
                        <a:rPr lang="en-US" altLang="ko-KR" sz="1100" b="1" kern="100" dirty="0">
                          <a:solidFill>
                            <a:schemeClr val="tx1"/>
                          </a:solidFill>
                          <a:effectLst/>
                        </a:rPr>
                        <a:t>Use Case : </a:t>
                      </a:r>
                      <a:r>
                        <a:rPr lang="ko-KR" altLang="en-US" sz="1100" b="1" kern="100" dirty="0">
                          <a:solidFill>
                            <a:schemeClr val="tx1"/>
                          </a:solidFill>
                          <a:effectLst/>
                        </a:rPr>
                        <a:t>여행 지역과 여행스타일 선택하기 </a:t>
                      </a:r>
                      <a:r>
                        <a:rPr lang="en-US" altLang="ko-KR" sz="1100" b="1" kern="100" dirty="0">
                          <a:solidFill>
                            <a:schemeClr val="tx1"/>
                          </a:solidFill>
                          <a:effectLst/>
                        </a:rPr>
                        <a:t>Basic Flow 4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를 실행한다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endParaRPr lang="en-US" altLang="ko-KR" sz="1100" b="0" kern="100" dirty="0">
                        <a:solidFill>
                          <a:srgbClr val="0070C0"/>
                        </a:solidFill>
                        <a:effectLst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172604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501672"/>
            <a:ext cx="8640960" cy="514052"/>
          </a:xfrm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Use Case Spec 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추천 여행 게시물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조회하기</a:t>
            </a: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22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C109C41F-E276-47BC-82DD-A571E5BA1A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3073367"/>
              </p:ext>
            </p:extLst>
          </p:nvPr>
        </p:nvGraphicFramePr>
        <p:xfrm>
          <a:off x="352697" y="1097280"/>
          <a:ext cx="8539783" cy="1926336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85397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0072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</a:rPr>
                        <a:t>Alternative Flow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06264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AF 1 :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한국 관광공사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API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에서 호출한 여행 게시물이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100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미만일 경우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지역별로 한국 관광공사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API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에 등록된 게시물 정보가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100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개 미안 혹은 매우 적은 특수한 지역들이 존재한다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시스템은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100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개 미만의 게시물을 불러온 상태에서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Basic Flow 3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번의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Basic Flow 3.3.1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을 수행하여 게시물을 추가적으로 조회한다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AF2 :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사용자가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좋아요를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한번 더 눌러 취소할 경우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좋아요 버튼을 비활성화하고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가중치값을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-1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로 하여 동일한 연산을 수행하여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가중치값을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업데이트 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370499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863" y="483892"/>
            <a:ext cx="8640960" cy="385539"/>
          </a:xfrm>
          <a:ln>
            <a:solidFill>
              <a:schemeClr val="bg1">
                <a:alpha val="0"/>
              </a:schemeClr>
            </a:solidFill>
          </a:ln>
        </p:spPr>
        <p:txBody>
          <a:bodyPr vert="horz" lIns="68580" tIns="34290" rIns="68580" bIns="34290" rtlCol="0" anchor="ctr">
            <a:norm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&lt;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메인 화면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여행 게시물 상세 페이지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&gt;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1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557213" indent="-214313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857250" indent="-17145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200150" indent="-171450" latinLnBrk="1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1543050" indent="-171450" latinLnBrk="1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90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23</a:t>
            </a:fld>
            <a:endParaRPr lang="ko-KR" altLang="en-US" sz="9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E000C3B-1C9B-405B-83C6-7D9F7BCCC3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3858" y="1559701"/>
            <a:ext cx="5578028" cy="4130855"/>
          </a:xfrm>
          <a:prstGeom prst="rect">
            <a:avLst/>
          </a:prstGeom>
        </p:spPr>
      </p:pic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88744C8A-58A7-4FFD-8F7B-93107ECD1B26}"/>
              </a:ext>
            </a:extLst>
          </p:cNvPr>
          <p:cNvSpPr/>
          <p:nvPr/>
        </p:nvSpPr>
        <p:spPr>
          <a:xfrm>
            <a:off x="3441701" y="2336801"/>
            <a:ext cx="533403" cy="520700"/>
          </a:xfrm>
          <a:prstGeom prst="round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C605D429-A538-442E-BCF9-1D0D8C6D5746}"/>
              </a:ext>
            </a:extLst>
          </p:cNvPr>
          <p:cNvCxnSpPr>
            <a:cxnSpLocks/>
          </p:cNvCxnSpPr>
          <p:nvPr/>
        </p:nvCxnSpPr>
        <p:spPr>
          <a:xfrm>
            <a:off x="3396147" y="2438286"/>
            <a:ext cx="2254517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4A39D5E-8327-410F-BC08-A0B4D6A7629D}"/>
              </a:ext>
            </a:extLst>
          </p:cNvPr>
          <p:cNvSpPr txBox="1"/>
          <p:nvPr/>
        </p:nvSpPr>
        <p:spPr>
          <a:xfrm>
            <a:off x="3441701" y="2150782"/>
            <a:ext cx="122787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50" dirty="0"/>
              <a:t>타이틀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F0BE774-C662-4635-B19C-88FD60B47EDA}"/>
              </a:ext>
            </a:extLst>
          </p:cNvPr>
          <p:cNvSpPr txBox="1"/>
          <p:nvPr/>
        </p:nvSpPr>
        <p:spPr>
          <a:xfrm>
            <a:off x="3441701" y="2486752"/>
            <a:ext cx="122787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/>
              <a:t>주소 </a:t>
            </a:r>
            <a:r>
              <a:rPr lang="en-US" altLang="ko-KR" sz="900" dirty="0"/>
              <a:t>: </a:t>
            </a:r>
            <a:endParaRPr lang="ko-KR" altLang="en-US" sz="9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BA8D9EA-E753-453B-9565-EDEE905124D8}"/>
              </a:ext>
            </a:extLst>
          </p:cNvPr>
          <p:cNvSpPr/>
          <p:nvPr/>
        </p:nvSpPr>
        <p:spPr>
          <a:xfrm>
            <a:off x="3441701" y="2958973"/>
            <a:ext cx="2024548" cy="470027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350" dirty="0"/>
              <a:t>개요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01B90E9-CEB8-42F7-BAF5-3D2AB49C92C6}"/>
              </a:ext>
            </a:extLst>
          </p:cNvPr>
          <p:cNvSpPr/>
          <p:nvPr/>
        </p:nvSpPr>
        <p:spPr>
          <a:xfrm>
            <a:off x="3451041" y="4437348"/>
            <a:ext cx="2024548" cy="147837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25" dirty="0"/>
              <a:t>홈페이지 주소정보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A19DFB6-76F2-4A32-8914-A6FCD3275C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5588" y="2486752"/>
            <a:ext cx="175076" cy="275633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B6C871A5-FAFD-4193-90ED-14730CE74D0C}"/>
              </a:ext>
            </a:extLst>
          </p:cNvPr>
          <p:cNvSpPr txBox="1"/>
          <p:nvPr/>
        </p:nvSpPr>
        <p:spPr>
          <a:xfrm>
            <a:off x="3884830" y="2479661"/>
            <a:ext cx="1474266" cy="2308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900" dirty="0"/>
              <a:t>주소정보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7233855-DD2E-4D2B-B4D6-7E55D1254F86}"/>
              </a:ext>
            </a:extLst>
          </p:cNvPr>
          <p:cNvSpPr txBox="1"/>
          <p:nvPr/>
        </p:nvSpPr>
        <p:spPr>
          <a:xfrm>
            <a:off x="3441701" y="2770937"/>
            <a:ext cx="1227870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50" dirty="0"/>
              <a:t>개요 </a:t>
            </a:r>
            <a:r>
              <a:rPr lang="en-US" altLang="ko-KR" sz="750" dirty="0"/>
              <a:t>: </a:t>
            </a:r>
            <a:r>
              <a:rPr lang="ko-KR" altLang="en-US" sz="750" dirty="0"/>
              <a:t> 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F7FCED9-9257-4E37-87EC-09E0FE54FE54}"/>
              </a:ext>
            </a:extLst>
          </p:cNvPr>
          <p:cNvSpPr/>
          <p:nvPr/>
        </p:nvSpPr>
        <p:spPr>
          <a:xfrm>
            <a:off x="3439669" y="3473869"/>
            <a:ext cx="890321" cy="91861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350" dirty="0"/>
              <a:t>이미지</a:t>
            </a:r>
            <a:r>
              <a:rPr lang="en-US" altLang="ko-KR" sz="1350" dirty="0"/>
              <a:t>1</a:t>
            </a:r>
            <a:endParaRPr lang="ko-KR" altLang="en-US" sz="1350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D41ABB30-AAE2-4B19-98E6-A2763CCD785C}"/>
              </a:ext>
            </a:extLst>
          </p:cNvPr>
          <p:cNvSpPr/>
          <p:nvPr/>
        </p:nvSpPr>
        <p:spPr>
          <a:xfrm>
            <a:off x="3424936" y="4609295"/>
            <a:ext cx="827075" cy="14783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825" dirty="0"/>
              <a:t>연관 여행지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219D673-8706-4B17-9EFF-6DA8D69B1577}"/>
              </a:ext>
            </a:extLst>
          </p:cNvPr>
          <p:cNvSpPr/>
          <p:nvPr/>
        </p:nvSpPr>
        <p:spPr>
          <a:xfrm>
            <a:off x="3463359" y="4757131"/>
            <a:ext cx="2024548" cy="162494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25" dirty="0"/>
              <a:t>연관 여행지 </a:t>
            </a:r>
            <a:r>
              <a:rPr lang="en-US" altLang="ko-KR" sz="825" dirty="0"/>
              <a:t>1</a:t>
            </a:r>
            <a:endParaRPr lang="ko-KR" altLang="en-US" sz="825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2534C3A-E906-46CF-8C21-C8C97FC0E4D8}"/>
              </a:ext>
            </a:extLst>
          </p:cNvPr>
          <p:cNvSpPr/>
          <p:nvPr/>
        </p:nvSpPr>
        <p:spPr>
          <a:xfrm>
            <a:off x="3463358" y="4973824"/>
            <a:ext cx="2024548" cy="162494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25" dirty="0"/>
              <a:t>연관 여행지 </a:t>
            </a:r>
            <a:r>
              <a:rPr lang="en-US" altLang="ko-KR" sz="825" dirty="0"/>
              <a:t>2</a:t>
            </a:r>
            <a:endParaRPr lang="ko-KR" altLang="en-US" sz="825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75AE6691-F44E-49F8-B833-0E437B402B23}"/>
              </a:ext>
            </a:extLst>
          </p:cNvPr>
          <p:cNvSpPr/>
          <p:nvPr/>
        </p:nvSpPr>
        <p:spPr>
          <a:xfrm>
            <a:off x="4446343" y="3478029"/>
            <a:ext cx="890321" cy="91861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350" dirty="0"/>
              <a:t>이미지</a:t>
            </a:r>
            <a:r>
              <a:rPr lang="en-US" altLang="ko-KR" sz="1350" dirty="0"/>
              <a:t>2</a:t>
            </a:r>
            <a:endParaRPr lang="ko-KR" altLang="en-US" sz="1350" dirty="0"/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FEC130D7-8F5D-4F63-A45F-989C069886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0700" y="2108761"/>
            <a:ext cx="262097" cy="277000"/>
          </a:xfrm>
          <a:prstGeom prst="rect">
            <a:avLst/>
          </a:prstGeom>
        </p:spPr>
      </p:pic>
      <p:pic>
        <p:nvPicPr>
          <p:cNvPr id="35" name="Picture 2" descr="saved icon png에 대한 이미지 검색결과">
            <a:extLst>
              <a:ext uri="{FF2B5EF4-FFF2-40B4-BE49-F238E27FC236}">
                <a16:creationId xmlns:a16="http://schemas.microsoft.com/office/drawing/2014/main" id="{3D9097DB-138D-4908-B5DA-089A8B0214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5902" y="2146105"/>
            <a:ext cx="206181" cy="229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직사각형 35">
            <a:extLst>
              <a:ext uri="{FF2B5EF4-FFF2-40B4-BE49-F238E27FC236}">
                <a16:creationId xmlns:a16="http://schemas.microsoft.com/office/drawing/2014/main" id="{6A2CF75C-F53B-4620-A852-E380998813BA}"/>
              </a:ext>
            </a:extLst>
          </p:cNvPr>
          <p:cNvSpPr/>
          <p:nvPr/>
        </p:nvSpPr>
        <p:spPr>
          <a:xfrm>
            <a:off x="5433073" y="2022593"/>
            <a:ext cx="217591" cy="22972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350" dirty="0"/>
              <a:t>X</a:t>
            </a:r>
            <a:endParaRPr lang="ko-KR" altLang="en-US" sz="1350" dirty="0"/>
          </a:p>
        </p:txBody>
      </p:sp>
    </p:spTree>
    <p:extLst>
      <p:ext uri="{BB962C8B-B14F-4D97-AF65-F5344CB8AC3E}">
        <p14:creationId xmlns:p14="http://schemas.microsoft.com/office/powerpoint/2010/main" val="6432262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109" y="438335"/>
            <a:ext cx="8640960" cy="385539"/>
          </a:xfrm>
          <a:ln>
            <a:solidFill>
              <a:schemeClr val="bg1">
                <a:alpha val="0"/>
              </a:schemeClr>
            </a:solidFill>
          </a:ln>
        </p:spPr>
        <p:txBody>
          <a:bodyPr vert="horz" lIns="68580" tIns="34290" rIns="68580" bIns="34290" rtlCol="0" anchor="ctr">
            <a:norm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&lt;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즐겨찾기한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게시물들 목록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&gt;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1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557213" indent="-214313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857250" indent="-17145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200150" indent="-171450" latinLnBrk="1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1543050" indent="-171450" latinLnBrk="1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90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24</a:t>
            </a:fld>
            <a:endParaRPr lang="ko-KR" altLang="en-US" sz="9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CE6636A4-E055-446A-A535-2B87DF7196B8}"/>
              </a:ext>
            </a:extLst>
          </p:cNvPr>
          <p:cNvGrpSpPr/>
          <p:nvPr/>
        </p:nvGrpSpPr>
        <p:grpSpPr>
          <a:xfrm>
            <a:off x="1428899" y="1824850"/>
            <a:ext cx="6286203" cy="3584009"/>
            <a:chOff x="945433" y="1230473"/>
            <a:chExt cx="8381604" cy="4778678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EEBD5E9D-B282-4262-A0BF-FCD80E5BD6A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45433" y="1230473"/>
              <a:ext cx="8381604" cy="4778678"/>
            </a:xfrm>
            <a:prstGeom prst="rect">
              <a:avLst/>
            </a:prstGeom>
          </p:spPr>
        </p:pic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83ACCC43-9E34-47A2-A038-814D9481E41E}"/>
                </a:ext>
              </a:extLst>
            </p:cNvPr>
            <p:cNvGrpSpPr/>
            <p:nvPr/>
          </p:nvGrpSpPr>
          <p:grpSpPr>
            <a:xfrm>
              <a:off x="1293405" y="1894368"/>
              <a:ext cx="7685660" cy="3852806"/>
              <a:chOff x="1265301" y="1953635"/>
              <a:chExt cx="7685660" cy="3852806"/>
            </a:xfrm>
          </p:grpSpPr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id="{755ACEEF-EA64-4961-9B1A-AA58F620D6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65303" y="1953635"/>
                <a:ext cx="4377307" cy="1536325"/>
              </a:xfrm>
              <a:prstGeom prst="rect">
                <a:avLst/>
              </a:prstGeom>
            </p:spPr>
          </p:pic>
          <p:pic>
            <p:nvPicPr>
              <p:cNvPr id="15" name="그림 14">
                <a:extLst>
                  <a:ext uri="{FF2B5EF4-FFF2-40B4-BE49-F238E27FC236}">
                    <a16:creationId xmlns:a16="http://schemas.microsoft.com/office/drawing/2014/main" id="{46EBBDD5-FA7A-4B8A-BC5F-4F8E97FBED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65302" y="3444959"/>
                <a:ext cx="4377307" cy="1536325"/>
              </a:xfrm>
              <a:prstGeom prst="rect">
                <a:avLst/>
              </a:prstGeom>
            </p:spPr>
          </p:pic>
          <p:pic>
            <p:nvPicPr>
              <p:cNvPr id="16" name="그림 15">
                <a:extLst>
                  <a:ext uri="{FF2B5EF4-FFF2-40B4-BE49-F238E27FC236}">
                    <a16:creationId xmlns:a16="http://schemas.microsoft.com/office/drawing/2014/main" id="{59C3FE93-BB51-4E74-A3DF-BDA2397B249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b="42317"/>
              <a:stretch/>
            </p:blipFill>
            <p:spPr>
              <a:xfrm>
                <a:off x="1265301" y="4920253"/>
                <a:ext cx="4377307" cy="886188"/>
              </a:xfrm>
              <a:prstGeom prst="rect">
                <a:avLst/>
              </a:prstGeom>
            </p:spPr>
          </p:pic>
          <p:pic>
            <p:nvPicPr>
              <p:cNvPr id="17" name="그림 16">
                <a:extLst>
                  <a:ext uri="{FF2B5EF4-FFF2-40B4-BE49-F238E27FC236}">
                    <a16:creationId xmlns:a16="http://schemas.microsoft.com/office/drawing/2014/main" id="{DA6E36C2-480B-48CD-B578-B848FC61D5E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24420"/>
              <a:stretch/>
            </p:blipFill>
            <p:spPr>
              <a:xfrm>
                <a:off x="5642609" y="1953635"/>
                <a:ext cx="3308352" cy="1536325"/>
              </a:xfrm>
              <a:prstGeom prst="rect">
                <a:avLst/>
              </a:prstGeom>
            </p:spPr>
          </p:pic>
          <p:pic>
            <p:nvPicPr>
              <p:cNvPr id="18" name="그림 17">
                <a:extLst>
                  <a:ext uri="{FF2B5EF4-FFF2-40B4-BE49-F238E27FC236}">
                    <a16:creationId xmlns:a16="http://schemas.microsoft.com/office/drawing/2014/main" id="{3BD73142-5873-43DC-B0D3-AD2376678CA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24420"/>
              <a:stretch/>
            </p:blipFill>
            <p:spPr>
              <a:xfrm>
                <a:off x="5642609" y="3436944"/>
                <a:ext cx="3308352" cy="1536325"/>
              </a:xfrm>
              <a:prstGeom prst="rect">
                <a:avLst/>
              </a:prstGeom>
            </p:spPr>
          </p:pic>
          <p:pic>
            <p:nvPicPr>
              <p:cNvPr id="19" name="그림 18">
                <a:extLst>
                  <a:ext uri="{FF2B5EF4-FFF2-40B4-BE49-F238E27FC236}">
                    <a16:creationId xmlns:a16="http://schemas.microsoft.com/office/drawing/2014/main" id="{1EB23579-31E8-4B45-9A6C-0EAA6DAB6A6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24420" b="43361"/>
              <a:stretch/>
            </p:blipFill>
            <p:spPr>
              <a:xfrm>
                <a:off x="5642609" y="4936284"/>
                <a:ext cx="3308352" cy="870157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6845356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8" y="492611"/>
            <a:ext cx="8640960" cy="385539"/>
          </a:xfrm>
          <a:ln>
            <a:solidFill>
              <a:schemeClr val="bg1">
                <a:alpha val="0"/>
              </a:schemeClr>
            </a:solidFill>
          </a:ln>
        </p:spPr>
        <p:txBody>
          <a:bodyPr vert="horz" lIns="68580" tIns="34290" rIns="68580" bIns="34290" rtlCol="0" anchor="ctr">
            <a:norm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&lt;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즐겨찾기한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게시물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상세 페이지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&gt;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1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557213" indent="-214313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857250" indent="-17145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200150" indent="-171450" latinLnBrk="1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1543050" indent="-171450" latinLnBrk="1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90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25</a:t>
            </a:fld>
            <a:endParaRPr lang="ko-KR" altLang="en-US" sz="9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2208C72-32F2-4DB4-9027-61A3EDAD36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7463" y="1613086"/>
            <a:ext cx="5578028" cy="4130855"/>
          </a:xfrm>
          <a:prstGeom prst="rect">
            <a:avLst/>
          </a:prstGeom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6EF7772A-E875-459F-9CDC-42741179A2C9}"/>
              </a:ext>
            </a:extLst>
          </p:cNvPr>
          <p:cNvSpPr/>
          <p:nvPr/>
        </p:nvSpPr>
        <p:spPr>
          <a:xfrm>
            <a:off x="3195305" y="2390187"/>
            <a:ext cx="533403" cy="520700"/>
          </a:xfrm>
          <a:prstGeom prst="round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6AC21F98-7091-4A6D-8EA5-AB132B6694A9}"/>
              </a:ext>
            </a:extLst>
          </p:cNvPr>
          <p:cNvCxnSpPr>
            <a:cxnSpLocks/>
          </p:cNvCxnSpPr>
          <p:nvPr/>
        </p:nvCxnSpPr>
        <p:spPr>
          <a:xfrm>
            <a:off x="3149752" y="2491672"/>
            <a:ext cx="2254517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CB22531-2E9C-45CE-9EC2-88FDEEFD1069}"/>
              </a:ext>
            </a:extLst>
          </p:cNvPr>
          <p:cNvSpPr txBox="1"/>
          <p:nvPr/>
        </p:nvSpPr>
        <p:spPr>
          <a:xfrm>
            <a:off x="3195305" y="2204168"/>
            <a:ext cx="122787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50" dirty="0"/>
              <a:t>타이틀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9E52EA-6C25-4116-974E-65FF844E39CC}"/>
              </a:ext>
            </a:extLst>
          </p:cNvPr>
          <p:cNvSpPr txBox="1"/>
          <p:nvPr/>
        </p:nvSpPr>
        <p:spPr>
          <a:xfrm>
            <a:off x="3195305" y="2540138"/>
            <a:ext cx="122787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/>
              <a:t>주소 </a:t>
            </a:r>
            <a:r>
              <a:rPr lang="en-US" altLang="ko-KR" sz="900" dirty="0"/>
              <a:t>: </a:t>
            </a:r>
            <a:endParaRPr lang="ko-KR" altLang="en-US" sz="900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51FF252-C50E-450D-BCA0-1119E0146AC2}"/>
              </a:ext>
            </a:extLst>
          </p:cNvPr>
          <p:cNvSpPr/>
          <p:nvPr/>
        </p:nvSpPr>
        <p:spPr>
          <a:xfrm>
            <a:off x="3195306" y="3012358"/>
            <a:ext cx="2024548" cy="470027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350" dirty="0"/>
              <a:t>개요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26F1D52-536F-448E-B70D-42E890789C0E}"/>
              </a:ext>
            </a:extLst>
          </p:cNvPr>
          <p:cNvSpPr/>
          <p:nvPr/>
        </p:nvSpPr>
        <p:spPr>
          <a:xfrm>
            <a:off x="3204645" y="4490734"/>
            <a:ext cx="2024548" cy="147837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25" dirty="0"/>
              <a:t>홈페이지 주소정보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1BD02CBC-33F7-4BCC-88EF-8ED6AA5938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9193" y="2540138"/>
            <a:ext cx="175076" cy="275633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97ACFB2-F6D7-4D32-B2F3-59E8C5F8E4D9}"/>
              </a:ext>
            </a:extLst>
          </p:cNvPr>
          <p:cNvSpPr txBox="1"/>
          <p:nvPr/>
        </p:nvSpPr>
        <p:spPr>
          <a:xfrm>
            <a:off x="3638435" y="2533046"/>
            <a:ext cx="1474266" cy="2308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900" dirty="0"/>
              <a:t>주소정보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A897BB8-E626-4B79-AD27-D5188ED69043}"/>
              </a:ext>
            </a:extLst>
          </p:cNvPr>
          <p:cNvSpPr txBox="1"/>
          <p:nvPr/>
        </p:nvSpPr>
        <p:spPr>
          <a:xfrm>
            <a:off x="3195305" y="2824323"/>
            <a:ext cx="1227870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50" dirty="0"/>
              <a:t>개요 </a:t>
            </a:r>
            <a:r>
              <a:rPr lang="en-US" altLang="ko-KR" sz="750" dirty="0"/>
              <a:t>: </a:t>
            </a:r>
            <a:r>
              <a:rPr lang="ko-KR" altLang="en-US" sz="750" dirty="0"/>
              <a:t> 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8BBEF36-3EBB-4549-B3A3-ED28DE437091}"/>
              </a:ext>
            </a:extLst>
          </p:cNvPr>
          <p:cNvSpPr/>
          <p:nvPr/>
        </p:nvSpPr>
        <p:spPr>
          <a:xfrm>
            <a:off x="3193274" y="3527255"/>
            <a:ext cx="890321" cy="91861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350" dirty="0"/>
              <a:t>이미지</a:t>
            </a:r>
            <a:r>
              <a:rPr lang="en-US" altLang="ko-KR" sz="1350" dirty="0"/>
              <a:t>1</a:t>
            </a:r>
            <a:endParaRPr lang="ko-KR" altLang="en-US" sz="1350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830D065-BF37-4E58-9570-3BA0809AAB3D}"/>
              </a:ext>
            </a:extLst>
          </p:cNvPr>
          <p:cNvSpPr/>
          <p:nvPr/>
        </p:nvSpPr>
        <p:spPr>
          <a:xfrm>
            <a:off x="3178540" y="4662680"/>
            <a:ext cx="827075" cy="14783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825" dirty="0"/>
              <a:t>연관 여행지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4CE1A63-CCCD-48C5-868E-55AF48387780}"/>
              </a:ext>
            </a:extLst>
          </p:cNvPr>
          <p:cNvSpPr/>
          <p:nvPr/>
        </p:nvSpPr>
        <p:spPr>
          <a:xfrm>
            <a:off x="3216963" y="4810517"/>
            <a:ext cx="2024548" cy="162494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25" dirty="0"/>
              <a:t>연관 여행지 </a:t>
            </a:r>
            <a:r>
              <a:rPr lang="en-US" altLang="ko-KR" sz="825" dirty="0"/>
              <a:t>1</a:t>
            </a:r>
            <a:endParaRPr lang="ko-KR" altLang="en-US" sz="825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B7EBED2-7A2D-4439-93BC-62DEDF67FC8B}"/>
              </a:ext>
            </a:extLst>
          </p:cNvPr>
          <p:cNvSpPr/>
          <p:nvPr/>
        </p:nvSpPr>
        <p:spPr>
          <a:xfrm>
            <a:off x="3216963" y="5027209"/>
            <a:ext cx="2024548" cy="162494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25" dirty="0"/>
              <a:t>연관 여행지 </a:t>
            </a:r>
            <a:r>
              <a:rPr lang="en-US" altLang="ko-KR" sz="825" dirty="0"/>
              <a:t>2</a:t>
            </a:r>
            <a:endParaRPr lang="ko-KR" altLang="en-US" sz="825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8AEB75F-9026-4B10-9757-0AF48962C9E0}"/>
              </a:ext>
            </a:extLst>
          </p:cNvPr>
          <p:cNvSpPr/>
          <p:nvPr/>
        </p:nvSpPr>
        <p:spPr>
          <a:xfrm>
            <a:off x="4199947" y="3531415"/>
            <a:ext cx="890321" cy="91861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350" dirty="0"/>
              <a:t>이미지</a:t>
            </a:r>
            <a:r>
              <a:rPr lang="en-US" altLang="ko-KR" sz="1350" dirty="0"/>
              <a:t>2</a:t>
            </a:r>
            <a:endParaRPr lang="ko-KR" altLang="en-US" sz="1350" dirty="0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5B51FEC0-D022-4FF7-A494-0FE084E14C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4305" y="2162147"/>
            <a:ext cx="262097" cy="277000"/>
          </a:xfrm>
          <a:prstGeom prst="rect">
            <a:avLst/>
          </a:prstGeom>
        </p:spPr>
      </p:pic>
      <p:pic>
        <p:nvPicPr>
          <p:cNvPr id="23" name="Picture 2" descr="saved icon png에 대한 이미지 검색결과">
            <a:extLst>
              <a:ext uri="{FF2B5EF4-FFF2-40B4-BE49-F238E27FC236}">
                <a16:creationId xmlns:a16="http://schemas.microsoft.com/office/drawing/2014/main" id="{DC5688B7-997D-4670-B9AD-8F9C84779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9507" y="2199491"/>
            <a:ext cx="206181" cy="229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FBB3B4C6-B898-406F-B447-0A711276BFA0}"/>
              </a:ext>
            </a:extLst>
          </p:cNvPr>
          <p:cNvSpPr/>
          <p:nvPr/>
        </p:nvSpPr>
        <p:spPr>
          <a:xfrm>
            <a:off x="5186678" y="2075978"/>
            <a:ext cx="217591" cy="22972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350" dirty="0"/>
              <a:t>X</a:t>
            </a:r>
            <a:endParaRPr lang="ko-KR" altLang="en-US" sz="1350" dirty="0"/>
          </a:p>
        </p:txBody>
      </p:sp>
    </p:spTree>
    <p:extLst>
      <p:ext uri="{BB962C8B-B14F-4D97-AF65-F5344CB8AC3E}">
        <p14:creationId xmlns:p14="http://schemas.microsoft.com/office/powerpoint/2010/main" val="14326343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>
            <a:extLst>
              <a:ext uri="{FF2B5EF4-FFF2-40B4-BE49-F238E27FC236}">
                <a16:creationId xmlns:a16="http://schemas.microsoft.com/office/drawing/2014/main" id="{D4016E07-41E3-4042-9B66-70028642392A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Use Case Spec : 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즐겨찾기한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여행지 조회하기</a:t>
            </a:r>
          </a:p>
        </p:txBody>
      </p:sp>
      <p:sp>
        <p:nvSpPr>
          <p:cNvPr id="11267" name="슬라이드 번호 개체 틀 3">
            <a:extLst>
              <a:ext uri="{FF2B5EF4-FFF2-40B4-BE49-F238E27FC236}">
                <a16:creationId xmlns:a16="http://schemas.microsoft.com/office/drawing/2014/main" id="{46B4C753-3DD6-4BDC-8997-F2E85B96E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9E1D53AE-96C5-4C3B-8EEC-94A671C665C0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26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00AFBC4-AE96-4C2B-A66E-E16C377131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4280675"/>
              </p:ext>
            </p:extLst>
          </p:nvPr>
        </p:nvGraphicFramePr>
        <p:xfrm>
          <a:off x="378071" y="1294807"/>
          <a:ext cx="8387858" cy="4268385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18406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472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2882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</a:t>
                      </a:r>
                      <a:r>
                        <a:rPr lang="en-US" altLang="ko-KR" sz="1100" kern="100" baseline="0" dirty="0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Case Name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즐겨찾기한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여행지 조회하기</a:t>
                      </a:r>
                      <a:endParaRPr lang="ko-KR" sz="1100" b="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9290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Brief Description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사용자가 저장한 여행 게시물을 다시 보고 관리할 수 있는 페이지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7211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Principal Actor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사용자</a:t>
                      </a:r>
                      <a:r>
                        <a:rPr lang="en-US" altLang="ko-KR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, </a:t>
                      </a:r>
                      <a:r>
                        <a:rPr lang="ko-KR" altLang="en-US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한국관광공사</a:t>
                      </a:r>
                      <a:r>
                        <a:rPr lang="en-US" altLang="ko-KR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API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7211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Precondition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사용자는 로그인하고</a:t>
                      </a:r>
                      <a:r>
                        <a:rPr lang="en-US" altLang="ko-KR" sz="1100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, </a:t>
                      </a:r>
                      <a:r>
                        <a:rPr lang="ko-KR" altLang="en-US" sz="1100" kern="100" dirty="0" err="1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즐겨찾기한</a:t>
                      </a:r>
                      <a:r>
                        <a:rPr lang="ko-KR" altLang="en-US" sz="1100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여행지 페이지 버튼을 클릭한 상태이다</a:t>
                      </a:r>
                      <a:r>
                        <a:rPr lang="en-US" altLang="ko-KR" sz="1100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100" kern="100" dirty="0">
                        <a:solidFill>
                          <a:srgbClr val="3107C9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7211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Basic Flow</a:t>
                      </a: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54903">
                <a:tc gridSpan="2">
                  <a:txBody>
                    <a:bodyPr/>
                    <a:lstStyle/>
                    <a:p>
                      <a:pPr marL="360363" indent="-269875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0" kern="100" baseline="0" dirty="0">
                          <a:effectLst/>
                        </a:rPr>
                        <a:t>본 </a:t>
                      </a:r>
                      <a:r>
                        <a:rPr lang="ko-KR" altLang="en-US" sz="1100" b="0" kern="100" baseline="0" dirty="0" err="1">
                          <a:effectLst/>
                        </a:rPr>
                        <a:t>유스케이스는</a:t>
                      </a:r>
                      <a:r>
                        <a:rPr lang="ko-KR" altLang="en-US" sz="1100" b="0" kern="100" baseline="0" dirty="0">
                          <a:effectLst/>
                        </a:rPr>
                        <a:t> 사용자가 </a:t>
                      </a:r>
                      <a:r>
                        <a:rPr lang="ko-KR" altLang="en-US" sz="1100" b="0" kern="100" baseline="0" dirty="0" err="1">
                          <a:effectLst/>
                        </a:rPr>
                        <a:t>즐겨찾기한</a:t>
                      </a:r>
                      <a:r>
                        <a:rPr lang="ko-KR" altLang="en-US" sz="1100" b="0" kern="100" baseline="0" dirty="0">
                          <a:effectLst/>
                        </a:rPr>
                        <a:t> 여행지 조회 페이지에 진입했을 경우 실행된다</a:t>
                      </a:r>
                      <a:r>
                        <a:rPr lang="en-US" altLang="ko-KR" sz="1100" b="0" kern="100" baseline="0" dirty="0">
                          <a:effectLst/>
                        </a:rPr>
                        <a:t>. </a:t>
                      </a:r>
                      <a:r>
                        <a:rPr lang="ko-KR" altLang="en-US" sz="1100" b="0" kern="100" baseline="0" dirty="0">
                          <a:effectLst/>
                        </a:rPr>
                        <a:t>사용자가 저장한 여행 게시물들을 저장한다</a:t>
                      </a:r>
                      <a:r>
                        <a:rPr lang="en-US" altLang="ko-KR" sz="1100" b="0" kern="100" baseline="0" dirty="0">
                          <a:effectLst/>
                        </a:rPr>
                        <a:t>.</a:t>
                      </a:r>
                    </a:p>
                    <a:p>
                      <a:pPr marL="360363" indent="-269875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0" kern="100" baseline="0" dirty="0">
                        <a:effectLst/>
                      </a:endParaRPr>
                    </a:p>
                    <a:p>
                      <a:pPr marL="360363" indent="-269875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AutoNum type="arabicPeriod"/>
                      </a:pP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</a:rPr>
                        <a:t>즐겨찾는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여행 게시물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조회하기</a:t>
                      </a: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pPr marL="360363" indent="1588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본 기능은 사용자가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</a:rPr>
                        <a:t>즐겨찾기한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여행 게시물들을 조회하는 기능이다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사용자는 여행지 게시물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(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관광지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,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특산물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,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맛집 등의 정보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)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들을 컨테이너들로 구성된 모습으로 조회할 수 있다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 </a:t>
                      </a:r>
                    </a:p>
                    <a:p>
                      <a:pPr marL="360363" indent="-269875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     1.1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</a:rPr>
                        <a:t>즐겨찾기한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게시물 조회</a:t>
                      </a: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pPr marL="360363" indent="1588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본 기능은 사용자가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</a:rPr>
                        <a:t>즐겨찾는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여행지 페이지에 진입할 때 항상 활성화 되어있는 기능이다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본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</a:rPr>
                        <a:t>유스케이스가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실행되고 종료될 때까지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rgbClr val="00B0F0"/>
                          </a:solidFill>
                          <a:effectLst/>
                        </a:rPr>
                        <a:t>시스템은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사용자가 저장한 게시물의 정보들을 추가된 날짜순으로 화면에 출력한다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</a:t>
                      </a:r>
                      <a:r>
                        <a:rPr lang="en-US" altLang="ko-KR" sz="1100" b="0" kern="1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(AF1)</a:t>
                      </a:r>
                    </a:p>
                    <a:p>
                      <a:pPr marL="360363" indent="-8890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1.2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즐겨찾기한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게시물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즐겨찾기에서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해제하기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360363" indent="-8890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여행 게시물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컨테이너 의 즐겨찾기 버튼은 본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유스케이스가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실행될 때 모두 활성화 되어 있다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사용자가 즐겨찾기 버튼을 클릭하면 시스템은 사용자가 저장한 여행 게시물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목록에서 해당 게시물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을 삭제하고 저장한다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100" b="0" kern="1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사용자가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본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유스케이스를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종료하거나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새로고침을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누르기 전에 다시 즐겨찾기 버튼을 클릭하면 </a:t>
                      </a:r>
                      <a:r>
                        <a:rPr lang="ko-KR" altLang="en-US" sz="1100" b="0" kern="10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시스템은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사용자가 저장한 여행 게시물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목록에 여행 게시물을 다시 저장한다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360363" indent="-269875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360363" indent="-269875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         </a:t>
                      </a: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477678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>
            <a:extLst>
              <a:ext uri="{FF2B5EF4-FFF2-40B4-BE49-F238E27FC236}">
                <a16:creationId xmlns:a16="http://schemas.microsoft.com/office/drawing/2014/main" id="{D4016E07-41E3-4042-9B66-70028642392A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Use Case Spec : 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즐겨찾기한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여행지 조회하기</a:t>
            </a:r>
          </a:p>
        </p:txBody>
      </p:sp>
      <p:sp>
        <p:nvSpPr>
          <p:cNvPr id="11267" name="슬라이드 번호 개체 틀 3">
            <a:extLst>
              <a:ext uri="{FF2B5EF4-FFF2-40B4-BE49-F238E27FC236}">
                <a16:creationId xmlns:a16="http://schemas.microsoft.com/office/drawing/2014/main" id="{46B4C753-3DD6-4BDC-8997-F2E85B96E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9E1D53AE-96C5-4C3B-8EEC-94A671C665C0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27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00AFBC4-AE96-4C2B-A66E-E16C377131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6920697"/>
              </p:ext>
            </p:extLst>
          </p:nvPr>
        </p:nvGraphicFramePr>
        <p:xfrm>
          <a:off x="378071" y="1517302"/>
          <a:ext cx="8387858" cy="3588366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83878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33463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</a:rPr>
                        <a:t>Basic Flow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4903"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</a:t>
                      </a:r>
                    </a:p>
                    <a:p>
                      <a:pPr marL="176213" indent="-176213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2.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상세 페이지 조회 기능</a:t>
                      </a: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pPr marL="176213" indent="-176213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    </a:t>
                      </a:r>
                      <a:r>
                        <a:rPr lang="ko-KR" altLang="en-US" sz="1100" b="0" kern="100" baseline="0" dirty="0">
                          <a:solidFill>
                            <a:srgbClr val="00B050"/>
                          </a:solidFill>
                          <a:effectLst/>
                        </a:rPr>
                        <a:t>사용자가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여행 게시물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의 컨테이너를 클릭하면 여행지 게시물의 상세 페이지로 이동하여 상세 정보들을 조회하는 기능이다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</a:t>
                      </a:r>
                      <a:b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</a:b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pPr marL="360363" indent="-176213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2.1 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여행 게시물 상세 정보 조회</a:t>
                      </a: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pPr marL="360363" indent="-176213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0" kern="100" baseline="0" dirty="0">
                          <a:solidFill>
                            <a:srgbClr val="0070C0"/>
                          </a:solidFill>
                          <a:effectLst/>
                        </a:rPr>
                        <a:t>시스템은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상세 정보 페이지를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</a:rPr>
                        <a:t>로드하여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여행 게시물의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&lt;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주소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개요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이미지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홈페이지 주소정보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&gt;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를 페이지에 표시한다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</a:t>
                      </a:r>
                      <a:b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</a:b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pPr marL="360363" indent="-176213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2.2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여행 게시물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연관 여행지 조회</a:t>
                      </a: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pPr marL="360363" indent="-176213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0" kern="100" baseline="0" dirty="0">
                          <a:solidFill>
                            <a:srgbClr val="0070C0"/>
                          </a:solidFill>
                          <a:effectLst/>
                        </a:rPr>
                        <a:t>시스템은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사용자가 선택한 여행 게시물과 유사한 여행지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(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동일한 카테고리에 포함되어 있으나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</a:rPr>
                        <a:t>좋아요를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받지 못한 여행지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)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를 연관 여행지로 추천하여 페이지에 표시한다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 </a:t>
                      </a:r>
                      <a:r>
                        <a:rPr lang="ko-KR" altLang="en-US" sz="1100" b="0" kern="100" baseline="0" dirty="0">
                          <a:solidFill>
                            <a:srgbClr val="00B050"/>
                          </a:solidFill>
                          <a:effectLst/>
                        </a:rPr>
                        <a:t>사용자가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연관 여행지를 클릭하면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rgbClr val="0070C0"/>
                          </a:solidFill>
                          <a:effectLst/>
                        </a:rPr>
                        <a:t>시스템은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클릭한 여행지의 상세 페이지 창을 생성한다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</a:t>
                      </a:r>
                      <a:b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</a:b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pPr marL="360363" indent="-176213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2.3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즐겨찾기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(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해제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)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기능</a:t>
                      </a: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pPr marL="360363" indent="-176213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사용자는 상세 페이지에서 즐겨찾기 기능을 사용할 수 있다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 </a:t>
                      </a:r>
                      <a:r>
                        <a:rPr lang="ko-KR" altLang="en-US" sz="1100" b="0" kern="100" baseline="0" dirty="0">
                          <a:solidFill>
                            <a:srgbClr val="0070C0"/>
                          </a:solidFill>
                          <a:effectLst/>
                        </a:rPr>
                        <a:t>시스템은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상세 페이지 내에 즐겨찾기 버튼을 표시한다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         </a:t>
                      </a: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424166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Use Case Spec : 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즐겨찾기한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여행지 조회하기</a:t>
            </a: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28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C109C41F-E276-47BC-82DD-A571E5BA1A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6268530"/>
              </p:ext>
            </p:extLst>
          </p:nvPr>
        </p:nvGraphicFramePr>
        <p:xfrm>
          <a:off x="341376" y="1097280"/>
          <a:ext cx="8551104" cy="1926336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85511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0072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</a:rPr>
                        <a:t>Alternative Flow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06264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AF1 : 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즐겨찾기한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관광지가 없을 경우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(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즐겨찾기한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게시물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이 없을 경우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분기점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: Basic flow 1.1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</a:t>
                      </a:r>
                      <a:r>
                        <a:rPr lang="ko-KR" altLang="en-US" sz="1100" b="0" kern="100" dirty="0">
                          <a:solidFill>
                            <a:srgbClr val="00B0F0"/>
                          </a:solidFill>
                          <a:effectLst/>
                        </a:rPr>
                        <a:t>시스템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은 사용자에게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‘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즐겨찾기한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게시물이 존재하지 않습니다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＇라는 메시지를 출력하고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rgbClr val="0070C0"/>
                          </a:solidFill>
                          <a:effectLst/>
                        </a:rPr>
                        <a:t>본 </a:t>
                      </a:r>
                      <a:r>
                        <a:rPr lang="ko-KR" altLang="en-US" sz="1100" b="0" kern="100" baseline="0" dirty="0" err="1">
                          <a:solidFill>
                            <a:srgbClr val="0070C0"/>
                          </a:solidFill>
                          <a:effectLst/>
                        </a:rPr>
                        <a:t>유스케이스를</a:t>
                      </a:r>
                      <a:r>
                        <a:rPr lang="ko-KR" altLang="en-US" sz="1100" b="0" kern="100" baseline="0" dirty="0">
                          <a:solidFill>
                            <a:srgbClr val="0070C0"/>
                          </a:solidFill>
                          <a:effectLst/>
                        </a:rPr>
                        <a:t> 종료한다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 </a:t>
                      </a: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353097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5B4792B-0F94-4396-8CD4-243A97A2A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spcAft>
                <a:spcPts val="600"/>
              </a:spcAft>
              <a:defRPr/>
            </a:pPr>
            <a:fld id="{AF0335DD-E9F9-425E-8D7C-5F5DDD528D32}" type="slidenum">
              <a:rPr lang="en-US" altLang="ko-KR"/>
              <a:pPr latinLnBrk="0">
                <a:spcAft>
                  <a:spcPts val="600"/>
                </a:spcAft>
                <a:defRPr/>
              </a:pPr>
              <a:t>3</a:t>
            </a:fld>
            <a:endParaRPr lang="en-US" altLang="ko-KR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4C621F2-B6A9-46F1-9648-48A311DF06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116" y="1497205"/>
            <a:ext cx="8271287" cy="369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1927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07326AFF-3EF5-4D94-89FB-01D8D2A64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&lt;</a:t>
            </a:r>
            <a:r>
              <a:rPr lang="ko-KR" altLang="en-US" dirty="0"/>
              <a:t>로그인</a:t>
            </a:r>
            <a:r>
              <a:rPr lang="en-US" altLang="ko-KR" dirty="0"/>
              <a:t>/</a:t>
            </a:r>
            <a:r>
              <a:rPr lang="ko-KR" altLang="en-US" dirty="0"/>
              <a:t>회원가입 선택 화면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ED68EFCD-BEFE-48F2-90A3-5C0935755F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2087" y="1784452"/>
            <a:ext cx="6117866" cy="350245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D88D068F-EE84-40F6-BCEB-AA8B4B55D0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1515" y="3248559"/>
            <a:ext cx="684316" cy="180441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6E6ABE9A-0D9B-416D-86DA-2EACD6A96C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1515" y="2823827"/>
            <a:ext cx="684316" cy="157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817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07326AFF-3EF5-4D94-89FB-01D8D2A64F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820" y="449451"/>
            <a:ext cx="8640960" cy="385539"/>
          </a:xfrm>
        </p:spPr>
        <p:txBody>
          <a:bodyPr/>
          <a:lstStyle/>
          <a:p>
            <a:r>
              <a:rPr lang="en-US" altLang="ko-KR" dirty="0"/>
              <a:t>&lt;</a:t>
            </a:r>
            <a:r>
              <a:rPr lang="ko-KR" altLang="en-US" dirty="0"/>
              <a:t>로그인</a:t>
            </a:r>
            <a:r>
              <a:rPr lang="en-US" altLang="ko-KR" dirty="0"/>
              <a:t> </a:t>
            </a:r>
            <a:r>
              <a:rPr lang="ko-KR" altLang="en-US" dirty="0"/>
              <a:t>화면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E575CBA5-6819-4387-8A89-7BE291DC35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9187" y="1752600"/>
            <a:ext cx="6508226" cy="3695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5841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07326AFF-3EF5-4D94-89FB-01D8D2A64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여행지역과 여행스타일 선택하기 </a:t>
            </a:r>
            <a:r>
              <a:rPr lang="en-US" altLang="ko-KR" dirty="0"/>
              <a:t>: &lt;</a:t>
            </a:r>
            <a:r>
              <a:rPr lang="ko-KR" altLang="en-US" dirty="0"/>
              <a:t>지역 직접선택</a:t>
            </a:r>
            <a:r>
              <a:rPr lang="en-US" altLang="ko-KR" dirty="0"/>
              <a:t>/  </a:t>
            </a:r>
            <a:r>
              <a:rPr lang="ko-KR" altLang="en-US" dirty="0"/>
              <a:t>추천 선택 화면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88C3FB5-6E35-409F-ADDB-FD99406941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274" t="17216" r="40061" b="24230"/>
          <a:stretch/>
        </p:blipFill>
        <p:spPr>
          <a:xfrm>
            <a:off x="3623310" y="2541270"/>
            <a:ext cx="1344930" cy="2164080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8048FD30-FD11-4CD4-A31D-D3587873C891}"/>
              </a:ext>
            </a:extLst>
          </p:cNvPr>
          <p:cNvGrpSpPr/>
          <p:nvPr/>
        </p:nvGrpSpPr>
        <p:grpSpPr>
          <a:xfrm>
            <a:off x="1316453" y="1888418"/>
            <a:ext cx="6511092" cy="3699068"/>
            <a:chOff x="1755271" y="1374890"/>
            <a:chExt cx="8681456" cy="4932091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2A54A12B-02BB-4BFD-8A79-0CD38D6AF6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55271" y="1374890"/>
              <a:ext cx="8681456" cy="4932091"/>
            </a:xfrm>
            <a:prstGeom prst="rect">
              <a:avLst/>
            </a:prstGeom>
          </p:spPr>
        </p:pic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65194FAF-9D97-4E30-BA87-2F32EE8CD16A}"/>
                </a:ext>
              </a:extLst>
            </p:cNvPr>
            <p:cNvSpPr/>
            <p:nvPr/>
          </p:nvSpPr>
          <p:spPr>
            <a:xfrm>
              <a:off x="5426710" y="4099719"/>
              <a:ext cx="1338580" cy="584200"/>
            </a:xfrm>
            <a:prstGeom prst="roundRect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350" dirty="0"/>
                <a:t>직접 선택</a:t>
              </a:r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EB87B118-800B-45DE-A194-547563B9A98A}"/>
                </a:ext>
              </a:extLst>
            </p:cNvPr>
            <p:cNvSpPr/>
            <p:nvPr/>
          </p:nvSpPr>
          <p:spPr>
            <a:xfrm>
              <a:off x="5230336" y="2443259"/>
              <a:ext cx="1731327" cy="736601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어디로 여행을</a:t>
              </a:r>
              <a:endParaRPr lang="en-US" altLang="ko-KR" sz="1200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떠나시겠습니까</a:t>
              </a:r>
              <a:r>
                <a:rPr lang="en-US" altLang="ko-KR" sz="1200" dirty="0">
                  <a:solidFill>
                    <a:schemeClr val="tx1"/>
                  </a:solidFill>
                </a:rPr>
                <a:t>?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FB437FA8-E65B-4E77-AA3A-B092909D87C3}"/>
                </a:ext>
              </a:extLst>
            </p:cNvPr>
            <p:cNvSpPr/>
            <p:nvPr/>
          </p:nvSpPr>
          <p:spPr>
            <a:xfrm>
              <a:off x="5426710" y="3377759"/>
              <a:ext cx="1338580" cy="584200"/>
            </a:xfrm>
            <a:prstGeom prst="roundRect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350" dirty="0" err="1"/>
                <a:t>추천받기</a:t>
              </a:r>
              <a:endParaRPr lang="ko-KR" altLang="en-US" sz="1350" dirty="0"/>
            </a:p>
          </p:txBody>
        </p:sp>
      </p:grpSp>
    </p:spTree>
    <p:extLst>
      <p:ext uri="{BB962C8B-B14F-4D97-AF65-F5344CB8AC3E}">
        <p14:creationId xmlns:p14="http://schemas.microsoft.com/office/powerpoint/2010/main" val="20760876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07326AFF-3EF5-4D94-89FB-01D8D2A64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여행지역과 여행스타일 선택하기 </a:t>
            </a:r>
            <a:r>
              <a:rPr lang="en-US" altLang="ko-KR" dirty="0"/>
              <a:t>: &lt;</a:t>
            </a:r>
            <a:r>
              <a:rPr lang="ko-KR" altLang="en-US" dirty="0"/>
              <a:t>직접 선택</a:t>
            </a:r>
            <a:r>
              <a:rPr lang="en-US" altLang="ko-KR" dirty="0"/>
              <a:t>- </a:t>
            </a:r>
            <a:r>
              <a:rPr lang="ko-KR" altLang="en-US" dirty="0"/>
              <a:t>지역정보 선택화면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6BA03EE-D027-45C0-8CC7-5726DEAC9D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7863" y="1888076"/>
            <a:ext cx="6511092" cy="3699068"/>
          </a:xfrm>
          <a:prstGeom prst="rect">
            <a:avLst/>
          </a:prstGeom>
        </p:spPr>
      </p:pic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0345A5C3-9CD9-46F8-817B-BC56E9D93499}"/>
              </a:ext>
            </a:extLst>
          </p:cNvPr>
          <p:cNvSpPr/>
          <p:nvPr/>
        </p:nvSpPr>
        <p:spPr>
          <a:xfrm>
            <a:off x="3943350" y="3101340"/>
            <a:ext cx="864870" cy="21717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 dirty="0"/>
              <a:t>시 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8E6F2425-3098-4486-847C-8AED011564A7}"/>
              </a:ext>
            </a:extLst>
          </p:cNvPr>
          <p:cNvSpPr/>
          <p:nvPr/>
        </p:nvSpPr>
        <p:spPr>
          <a:xfrm>
            <a:off x="3943350" y="3520439"/>
            <a:ext cx="864870" cy="21717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 dirty="0"/>
              <a:t>구 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A7E37CCA-E0D4-4E32-B75E-DD90E30EEF6E}"/>
              </a:ext>
            </a:extLst>
          </p:cNvPr>
          <p:cNvSpPr/>
          <p:nvPr/>
        </p:nvSpPr>
        <p:spPr>
          <a:xfrm>
            <a:off x="3943350" y="4144888"/>
            <a:ext cx="864870" cy="217170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ko-KR" altLang="en-US" sz="1350" dirty="0"/>
              <a:t>확인</a:t>
            </a:r>
          </a:p>
        </p:txBody>
      </p:sp>
    </p:spTree>
    <p:extLst>
      <p:ext uri="{BB962C8B-B14F-4D97-AF65-F5344CB8AC3E}">
        <p14:creationId xmlns:p14="http://schemas.microsoft.com/office/powerpoint/2010/main" val="42110048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07326AFF-3EF5-4D94-89FB-01D8D2A64F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768" y="468998"/>
            <a:ext cx="8640960" cy="385539"/>
          </a:xfrm>
        </p:spPr>
        <p:txBody>
          <a:bodyPr/>
          <a:lstStyle/>
          <a:p>
            <a:r>
              <a:rPr lang="ko-KR" altLang="en-US" dirty="0"/>
              <a:t>여행지역과 여행스타일 선택하기 </a:t>
            </a:r>
            <a:r>
              <a:rPr lang="en-US" altLang="ko-KR" dirty="0"/>
              <a:t>: &lt;</a:t>
            </a:r>
            <a:r>
              <a:rPr lang="ko-KR" altLang="en-US" dirty="0"/>
              <a:t>설문조사 화면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8268790-4B31-4575-B826-8B3CB10C8ED2}"/>
              </a:ext>
            </a:extLst>
          </p:cNvPr>
          <p:cNvSpPr/>
          <p:nvPr/>
        </p:nvSpPr>
        <p:spPr>
          <a:xfrm>
            <a:off x="191768" y="1519740"/>
            <a:ext cx="7954617" cy="414211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55EE8581-9A9F-4BFA-A71C-7BD55B2FD0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4357" y="4027354"/>
            <a:ext cx="2200388" cy="2905274"/>
          </a:xfrm>
          <a:prstGeom prst="rect">
            <a:avLst/>
          </a:prstGeom>
        </p:spPr>
      </p:pic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E06E0EB5-BF02-439F-B53A-6594E78DA1F2}"/>
              </a:ext>
            </a:extLst>
          </p:cNvPr>
          <p:cNvCxnSpPr>
            <a:cxnSpLocks/>
          </p:cNvCxnSpPr>
          <p:nvPr/>
        </p:nvCxnSpPr>
        <p:spPr>
          <a:xfrm>
            <a:off x="4467422" y="2105653"/>
            <a:ext cx="0" cy="3424893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41CD35C-FFF4-420D-8BB0-31C7BB3AA0DE}"/>
              </a:ext>
            </a:extLst>
          </p:cNvPr>
          <p:cNvSpPr txBox="1"/>
          <p:nvPr/>
        </p:nvSpPr>
        <p:spPr>
          <a:xfrm>
            <a:off x="665266" y="1659181"/>
            <a:ext cx="495253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50" dirty="0"/>
              <a:t>회원님의 여행지를 정해 드리기 위해 설문조사를 하겠습니다</a:t>
            </a:r>
            <a:r>
              <a:rPr lang="en-US" altLang="ko-KR" sz="1350" dirty="0"/>
              <a:t>.</a:t>
            </a:r>
          </a:p>
        </p:txBody>
      </p:sp>
      <p:pic>
        <p:nvPicPr>
          <p:cNvPr id="38" name="그림 37" descr="스크린샷이(가) 표시된 사진&#10;&#10;자동 생성된 설명">
            <a:extLst>
              <a:ext uri="{FF2B5EF4-FFF2-40B4-BE49-F238E27FC236}">
                <a16:creationId xmlns:a16="http://schemas.microsoft.com/office/drawing/2014/main" id="{92161BBA-38FC-458D-A39E-A057AC7514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1603" y="2513518"/>
            <a:ext cx="2200388" cy="2905274"/>
          </a:xfrm>
          <a:prstGeom prst="rect">
            <a:avLst/>
          </a:prstGeom>
        </p:spPr>
      </p:pic>
      <p:grpSp>
        <p:nvGrpSpPr>
          <p:cNvPr id="56" name="그룹 55">
            <a:extLst>
              <a:ext uri="{FF2B5EF4-FFF2-40B4-BE49-F238E27FC236}">
                <a16:creationId xmlns:a16="http://schemas.microsoft.com/office/drawing/2014/main" id="{E1F65ABB-C348-4749-9B5D-FEC930C7A36B}"/>
              </a:ext>
            </a:extLst>
          </p:cNvPr>
          <p:cNvGrpSpPr/>
          <p:nvPr/>
        </p:nvGrpSpPr>
        <p:grpSpPr>
          <a:xfrm>
            <a:off x="1413218" y="2640065"/>
            <a:ext cx="1930093" cy="565389"/>
            <a:chOff x="1768357" y="2540139"/>
            <a:chExt cx="2573457" cy="753852"/>
          </a:xfrm>
        </p:grpSpPr>
        <p:sp>
          <p:nvSpPr>
            <p:cNvPr id="36" name="사각형: 둥근 모서리 35">
              <a:extLst>
                <a:ext uri="{FF2B5EF4-FFF2-40B4-BE49-F238E27FC236}">
                  <a16:creationId xmlns:a16="http://schemas.microsoft.com/office/drawing/2014/main" id="{1A3894AE-D800-4498-B200-722CC053FE40}"/>
                </a:ext>
              </a:extLst>
            </p:cNvPr>
            <p:cNvSpPr/>
            <p:nvPr/>
          </p:nvSpPr>
          <p:spPr>
            <a:xfrm>
              <a:off x="1768357" y="2545607"/>
              <a:ext cx="2573457" cy="514692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05B63E4-D322-4D60-A3F1-9D24C1E529D2}"/>
                </a:ext>
              </a:extLst>
            </p:cNvPr>
            <p:cNvSpPr txBox="1"/>
            <p:nvPr/>
          </p:nvSpPr>
          <p:spPr>
            <a:xfrm>
              <a:off x="2054496" y="2616883"/>
              <a:ext cx="646296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350" dirty="0">
                  <a:solidFill>
                    <a:schemeClr val="bg1"/>
                  </a:solidFill>
                </a:rPr>
                <a:t>남자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F3FDB05-DA0E-4FD0-896B-6817A2AEB27E}"/>
                </a:ext>
              </a:extLst>
            </p:cNvPr>
            <p:cNvSpPr txBox="1"/>
            <p:nvPr/>
          </p:nvSpPr>
          <p:spPr>
            <a:xfrm>
              <a:off x="3167495" y="2608756"/>
              <a:ext cx="1018052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350" dirty="0">
                  <a:solidFill>
                    <a:schemeClr val="bg1"/>
                  </a:solidFill>
                </a:rPr>
                <a:t>여자</a:t>
              </a:r>
            </a:p>
          </p:txBody>
        </p: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56A79BE2-C761-4B04-A7AD-F71400B5F67E}"/>
                </a:ext>
              </a:extLst>
            </p:cNvPr>
            <p:cNvCxnSpPr/>
            <p:nvPr/>
          </p:nvCxnSpPr>
          <p:spPr>
            <a:xfrm>
              <a:off x="3064641" y="2540139"/>
              <a:ext cx="0" cy="50656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10865270-F449-461C-991E-FE4F7AB40F55}"/>
              </a:ext>
            </a:extLst>
          </p:cNvPr>
          <p:cNvGrpSpPr/>
          <p:nvPr/>
        </p:nvGrpSpPr>
        <p:grpSpPr>
          <a:xfrm>
            <a:off x="1406052" y="3343136"/>
            <a:ext cx="1930093" cy="565389"/>
            <a:chOff x="1768357" y="2540139"/>
            <a:chExt cx="2573457" cy="753852"/>
          </a:xfrm>
        </p:grpSpPr>
        <p:sp>
          <p:nvSpPr>
            <p:cNvPr id="58" name="사각형: 둥근 모서리 57">
              <a:extLst>
                <a:ext uri="{FF2B5EF4-FFF2-40B4-BE49-F238E27FC236}">
                  <a16:creationId xmlns:a16="http://schemas.microsoft.com/office/drawing/2014/main" id="{0AD46C86-3013-4D3B-9785-0EA120681FDA}"/>
                </a:ext>
              </a:extLst>
            </p:cNvPr>
            <p:cNvSpPr/>
            <p:nvPr/>
          </p:nvSpPr>
          <p:spPr>
            <a:xfrm>
              <a:off x="1768357" y="2545607"/>
              <a:ext cx="2573457" cy="514692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A1A515B5-D4ED-4F68-A16A-25F3C696C271}"/>
                </a:ext>
              </a:extLst>
            </p:cNvPr>
            <p:cNvSpPr txBox="1"/>
            <p:nvPr/>
          </p:nvSpPr>
          <p:spPr>
            <a:xfrm>
              <a:off x="2054496" y="2616883"/>
              <a:ext cx="646296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350" dirty="0">
                  <a:solidFill>
                    <a:schemeClr val="bg1"/>
                  </a:solidFill>
                </a:rPr>
                <a:t>미혼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5C7D2E1B-C2C8-43A5-8E78-47F373748727}"/>
                </a:ext>
              </a:extLst>
            </p:cNvPr>
            <p:cNvSpPr txBox="1"/>
            <p:nvPr/>
          </p:nvSpPr>
          <p:spPr>
            <a:xfrm>
              <a:off x="3167495" y="2608756"/>
              <a:ext cx="1018052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350" dirty="0">
                  <a:solidFill>
                    <a:schemeClr val="bg1"/>
                  </a:solidFill>
                </a:rPr>
                <a:t>기혼</a:t>
              </a:r>
            </a:p>
          </p:txBody>
        </p:sp>
        <p:cxnSp>
          <p:nvCxnSpPr>
            <p:cNvPr id="61" name="직선 연결선 60">
              <a:extLst>
                <a:ext uri="{FF2B5EF4-FFF2-40B4-BE49-F238E27FC236}">
                  <a16:creationId xmlns:a16="http://schemas.microsoft.com/office/drawing/2014/main" id="{BA7E2CA0-8151-4868-A49F-ADFA749A60E1}"/>
                </a:ext>
              </a:extLst>
            </p:cNvPr>
            <p:cNvCxnSpPr/>
            <p:nvPr/>
          </p:nvCxnSpPr>
          <p:spPr>
            <a:xfrm>
              <a:off x="3064641" y="2540139"/>
              <a:ext cx="0" cy="50656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7" name="그림 76">
            <a:extLst>
              <a:ext uri="{FF2B5EF4-FFF2-40B4-BE49-F238E27FC236}">
                <a16:creationId xmlns:a16="http://schemas.microsoft.com/office/drawing/2014/main" id="{C1F20A27-A2DA-4ADA-8C77-52F5F1A1B5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5686" y="4292178"/>
            <a:ext cx="1764506" cy="1364456"/>
          </a:xfrm>
          <a:prstGeom prst="rect">
            <a:avLst/>
          </a:prstGeom>
        </p:spPr>
      </p:pic>
      <p:sp>
        <p:nvSpPr>
          <p:cNvPr id="83" name="직사각형 82">
            <a:extLst>
              <a:ext uri="{FF2B5EF4-FFF2-40B4-BE49-F238E27FC236}">
                <a16:creationId xmlns:a16="http://schemas.microsoft.com/office/drawing/2014/main" id="{C3941F2B-B9D5-4B6D-89B9-19953FEF32FF}"/>
              </a:ext>
            </a:extLst>
          </p:cNvPr>
          <p:cNvSpPr/>
          <p:nvPr/>
        </p:nvSpPr>
        <p:spPr>
          <a:xfrm>
            <a:off x="415096" y="2046198"/>
            <a:ext cx="910590" cy="1790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회원정보 입력</a:t>
            </a: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6A4A1609-6402-4F1C-9FA9-01A67055826B}"/>
              </a:ext>
            </a:extLst>
          </p:cNvPr>
          <p:cNvSpPr/>
          <p:nvPr/>
        </p:nvSpPr>
        <p:spPr>
          <a:xfrm>
            <a:off x="4596041" y="2068846"/>
            <a:ext cx="910590" cy="1790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여행 일자 여부</a:t>
            </a:r>
          </a:p>
        </p:txBody>
      </p:sp>
      <p:pic>
        <p:nvPicPr>
          <p:cNvPr id="105" name="그림 104">
            <a:extLst>
              <a:ext uri="{FF2B5EF4-FFF2-40B4-BE49-F238E27FC236}">
                <a16:creationId xmlns:a16="http://schemas.microsoft.com/office/drawing/2014/main" id="{45F1F05E-C169-4AE6-8727-1E05732144F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1517"/>
          <a:stretch/>
        </p:blipFill>
        <p:spPr>
          <a:xfrm>
            <a:off x="5530887" y="2264920"/>
            <a:ext cx="495613" cy="206855"/>
          </a:xfrm>
          <a:prstGeom prst="rect">
            <a:avLst/>
          </a:prstGeom>
        </p:spPr>
      </p:pic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FA06B882-F354-4632-9F87-DC30DDB124DC}"/>
              </a:ext>
            </a:extLst>
          </p:cNvPr>
          <p:cNvSpPr/>
          <p:nvPr/>
        </p:nvSpPr>
        <p:spPr>
          <a:xfrm>
            <a:off x="4428492" y="2611671"/>
            <a:ext cx="1105489" cy="1790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동행자 여부</a:t>
            </a: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876C8118-7F2C-452A-8A67-D62577CE2167}"/>
              </a:ext>
            </a:extLst>
          </p:cNvPr>
          <p:cNvSpPr/>
          <p:nvPr/>
        </p:nvSpPr>
        <p:spPr>
          <a:xfrm>
            <a:off x="4340779" y="3515520"/>
            <a:ext cx="1105489" cy="1790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총 예산</a:t>
            </a:r>
          </a:p>
        </p:txBody>
      </p:sp>
      <p:pic>
        <p:nvPicPr>
          <p:cNvPr id="108" name="그림 107">
            <a:extLst>
              <a:ext uri="{FF2B5EF4-FFF2-40B4-BE49-F238E27FC236}">
                <a16:creationId xmlns:a16="http://schemas.microsoft.com/office/drawing/2014/main" id="{72F97A52-741E-4EA4-8CFE-12D3DE528DE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1517"/>
          <a:stretch/>
        </p:blipFill>
        <p:spPr>
          <a:xfrm>
            <a:off x="5533981" y="2829885"/>
            <a:ext cx="470188" cy="196244"/>
          </a:xfrm>
          <a:prstGeom prst="rect">
            <a:avLst/>
          </a:prstGeom>
        </p:spPr>
      </p:pic>
      <p:pic>
        <p:nvPicPr>
          <p:cNvPr id="115" name="그림 114">
            <a:extLst>
              <a:ext uri="{FF2B5EF4-FFF2-40B4-BE49-F238E27FC236}">
                <a16:creationId xmlns:a16="http://schemas.microsoft.com/office/drawing/2014/main" id="{EE170770-182F-45F6-927F-3F5AD1E3951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0862"/>
          <a:stretch/>
        </p:blipFill>
        <p:spPr>
          <a:xfrm>
            <a:off x="5526728" y="3513017"/>
            <a:ext cx="1290959" cy="240163"/>
          </a:xfrm>
          <a:prstGeom prst="rect">
            <a:avLst/>
          </a:prstGeom>
        </p:spPr>
      </p:pic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886F4F3A-FA15-4F59-A45A-27D9922D036C}"/>
              </a:ext>
            </a:extLst>
          </p:cNvPr>
          <p:cNvGrpSpPr/>
          <p:nvPr/>
        </p:nvGrpSpPr>
        <p:grpSpPr>
          <a:xfrm>
            <a:off x="9377050" y="1988925"/>
            <a:ext cx="1715489" cy="379924"/>
            <a:chOff x="7092626" y="2050021"/>
            <a:chExt cx="2287318" cy="506565"/>
          </a:xfrm>
        </p:grpSpPr>
        <p:sp>
          <p:nvSpPr>
            <p:cNvPr id="124" name="사각형: 둥근 모서리 123">
              <a:extLst>
                <a:ext uri="{FF2B5EF4-FFF2-40B4-BE49-F238E27FC236}">
                  <a16:creationId xmlns:a16="http://schemas.microsoft.com/office/drawing/2014/main" id="{A1556F0D-9D13-479F-A7BD-6C4D1EC93CAF}"/>
                </a:ext>
              </a:extLst>
            </p:cNvPr>
            <p:cNvSpPr/>
            <p:nvPr/>
          </p:nvSpPr>
          <p:spPr>
            <a:xfrm>
              <a:off x="7092626" y="2118543"/>
              <a:ext cx="2287318" cy="369332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F153A278-FB47-4315-B0B2-6A8CEABC8B1F}"/>
                </a:ext>
              </a:extLst>
            </p:cNvPr>
            <p:cNvSpPr txBox="1"/>
            <p:nvPr/>
          </p:nvSpPr>
          <p:spPr>
            <a:xfrm>
              <a:off x="7335799" y="2134522"/>
              <a:ext cx="64629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dirty="0">
                  <a:solidFill>
                    <a:schemeClr val="bg1"/>
                  </a:solidFill>
                </a:rPr>
                <a:t>당일</a:t>
              </a: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0E972B94-E514-4B44-8197-0AE37A53CD22}"/>
                </a:ext>
              </a:extLst>
            </p:cNvPr>
            <p:cNvSpPr txBox="1"/>
            <p:nvPr/>
          </p:nvSpPr>
          <p:spPr>
            <a:xfrm>
              <a:off x="8236286" y="2149320"/>
              <a:ext cx="101805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dirty="0">
                  <a:solidFill>
                    <a:schemeClr val="bg1"/>
                  </a:solidFill>
                </a:rPr>
                <a:t>숙박</a:t>
              </a:r>
            </a:p>
          </p:txBody>
        </p:sp>
        <p:cxnSp>
          <p:nvCxnSpPr>
            <p:cNvPr id="127" name="직선 연결선 126">
              <a:extLst>
                <a:ext uri="{FF2B5EF4-FFF2-40B4-BE49-F238E27FC236}">
                  <a16:creationId xmlns:a16="http://schemas.microsoft.com/office/drawing/2014/main" id="{E7AED0ED-53D5-47DF-A55B-697323297591}"/>
                </a:ext>
              </a:extLst>
            </p:cNvPr>
            <p:cNvCxnSpPr/>
            <p:nvPr/>
          </p:nvCxnSpPr>
          <p:spPr>
            <a:xfrm>
              <a:off x="8236285" y="2050021"/>
              <a:ext cx="0" cy="50656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8" name="그림 127">
            <a:extLst>
              <a:ext uri="{FF2B5EF4-FFF2-40B4-BE49-F238E27FC236}">
                <a16:creationId xmlns:a16="http://schemas.microsoft.com/office/drawing/2014/main" id="{618DE455-D73B-4969-8BC2-D2BDEF44DB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37449" y="2565187"/>
            <a:ext cx="1126397" cy="255317"/>
          </a:xfrm>
          <a:prstGeom prst="rect">
            <a:avLst/>
          </a:prstGeom>
        </p:spPr>
      </p:pic>
      <p:pic>
        <p:nvPicPr>
          <p:cNvPr id="129" name="그림 128">
            <a:extLst>
              <a:ext uri="{FF2B5EF4-FFF2-40B4-BE49-F238E27FC236}">
                <a16:creationId xmlns:a16="http://schemas.microsoft.com/office/drawing/2014/main" id="{53F70228-6C37-40A7-BE94-023F6441491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33981" y="2052310"/>
            <a:ext cx="1126394" cy="253154"/>
          </a:xfrm>
          <a:prstGeom prst="rect">
            <a:avLst/>
          </a:prstGeom>
        </p:spPr>
      </p:pic>
      <p:sp>
        <p:nvSpPr>
          <p:cNvPr id="130" name="TextBox 129">
            <a:extLst>
              <a:ext uri="{FF2B5EF4-FFF2-40B4-BE49-F238E27FC236}">
                <a16:creationId xmlns:a16="http://schemas.microsoft.com/office/drawing/2014/main" id="{48E5416C-4B1E-4A03-88A1-A6C543E36138}"/>
              </a:ext>
            </a:extLst>
          </p:cNvPr>
          <p:cNvSpPr txBox="1"/>
          <p:nvPr/>
        </p:nvSpPr>
        <p:spPr>
          <a:xfrm>
            <a:off x="6900668" y="3467800"/>
            <a:ext cx="19049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50" dirty="0"/>
              <a:t>\</a:t>
            </a:r>
            <a:endParaRPr lang="ko-KR" altLang="en-US" sz="1350" dirty="0"/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66DD240C-ADC8-4C8D-9C1C-B1EAD658653F}"/>
              </a:ext>
            </a:extLst>
          </p:cNvPr>
          <p:cNvSpPr/>
          <p:nvPr/>
        </p:nvSpPr>
        <p:spPr>
          <a:xfrm>
            <a:off x="4340779" y="4027354"/>
            <a:ext cx="1105489" cy="1790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여행지 활동 </a:t>
            </a:r>
            <a:endParaRPr lang="en-US" altLang="ko-KR" sz="900" dirty="0">
              <a:solidFill>
                <a:schemeClr val="tx1"/>
              </a:solidFill>
            </a:endParaRPr>
          </a:p>
          <a:p>
            <a:pPr algn="ctr"/>
            <a:r>
              <a:rPr lang="en-US" altLang="ko-KR" sz="900" dirty="0">
                <a:solidFill>
                  <a:schemeClr val="tx1"/>
                </a:solidFill>
              </a:rPr>
              <a:t>(</a:t>
            </a:r>
            <a:r>
              <a:rPr lang="ko-KR" altLang="en-US" sz="900" dirty="0">
                <a:solidFill>
                  <a:schemeClr val="tx1"/>
                </a:solidFill>
              </a:rPr>
              <a:t>중복선택 가능</a:t>
            </a:r>
            <a:r>
              <a:rPr lang="en-US" altLang="ko-KR" sz="900" dirty="0">
                <a:solidFill>
                  <a:schemeClr val="tx1"/>
                </a:solidFill>
              </a:rPr>
              <a:t>)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E6BFA243-E268-4415-BCE3-D8BAEB534C10}"/>
              </a:ext>
            </a:extLst>
          </p:cNvPr>
          <p:cNvSpPr/>
          <p:nvPr/>
        </p:nvSpPr>
        <p:spPr>
          <a:xfrm>
            <a:off x="4435572" y="2851049"/>
            <a:ext cx="1105489" cy="1790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동행인원 수</a:t>
            </a:r>
          </a:p>
        </p:txBody>
      </p:sp>
      <p:pic>
        <p:nvPicPr>
          <p:cNvPr id="161" name="그림 160">
            <a:extLst>
              <a:ext uri="{FF2B5EF4-FFF2-40B4-BE49-F238E27FC236}">
                <a16:creationId xmlns:a16="http://schemas.microsoft.com/office/drawing/2014/main" id="{7D94F417-2952-431D-BF68-B7E94F486F3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33981" y="3111311"/>
            <a:ext cx="1318703" cy="401706"/>
          </a:xfrm>
          <a:prstGeom prst="rect">
            <a:avLst/>
          </a:prstGeom>
        </p:spPr>
      </p:pic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6519466E-8AF2-4864-A71B-BC296CCE88C5}"/>
              </a:ext>
            </a:extLst>
          </p:cNvPr>
          <p:cNvSpPr/>
          <p:nvPr/>
        </p:nvSpPr>
        <p:spPr>
          <a:xfrm>
            <a:off x="4453848" y="3213959"/>
            <a:ext cx="1105489" cy="1790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동행인원관계</a:t>
            </a:r>
            <a:endParaRPr lang="en-US" altLang="ko-KR" sz="900" dirty="0">
              <a:solidFill>
                <a:schemeClr val="tx1"/>
              </a:solidFill>
            </a:endParaRPr>
          </a:p>
          <a:p>
            <a:pPr algn="ctr"/>
            <a:r>
              <a:rPr lang="en-US" altLang="ko-KR" sz="900" dirty="0">
                <a:solidFill>
                  <a:schemeClr val="tx1"/>
                </a:solidFill>
              </a:rPr>
              <a:t>(</a:t>
            </a:r>
            <a:r>
              <a:rPr lang="ko-KR" altLang="en-US" sz="900" dirty="0">
                <a:solidFill>
                  <a:schemeClr val="tx1"/>
                </a:solidFill>
              </a:rPr>
              <a:t>중복선택 가능</a:t>
            </a:r>
            <a:r>
              <a:rPr lang="en-US" altLang="ko-KR" sz="900" dirty="0">
                <a:solidFill>
                  <a:schemeClr val="tx1"/>
                </a:solidFill>
              </a:rPr>
              <a:t>)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grpSp>
        <p:nvGrpSpPr>
          <p:cNvPr id="208" name="그룹 207">
            <a:extLst>
              <a:ext uri="{FF2B5EF4-FFF2-40B4-BE49-F238E27FC236}">
                <a16:creationId xmlns:a16="http://schemas.microsoft.com/office/drawing/2014/main" id="{E09AD7FA-BD31-452B-8FC3-14E481B8413C}"/>
              </a:ext>
            </a:extLst>
          </p:cNvPr>
          <p:cNvGrpSpPr/>
          <p:nvPr/>
        </p:nvGrpSpPr>
        <p:grpSpPr>
          <a:xfrm>
            <a:off x="5541061" y="-1594770"/>
            <a:ext cx="3070686" cy="1575655"/>
            <a:chOff x="6262113" y="4644082"/>
            <a:chExt cx="4094248" cy="2100873"/>
          </a:xfrm>
        </p:grpSpPr>
        <p:sp>
          <p:nvSpPr>
            <p:cNvPr id="163" name="직사각형 162">
              <a:extLst>
                <a:ext uri="{FF2B5EF4-FFF2-40B4-BE49-F238E27FC236}">
                  <a16:creationId xmlns:a16="http://schemas.microsoft.com/office/drawing/2014/main" id="{645A6221-FFE8-433C-8A32-261E9EBA8C5C}"/>
                </a:ext>
              </a:extLst>
            </p:cNvPr>
            <p:cNvSpPr/>
            <p:nvPr/>
          </p:nvSpPr>
          <p:spPr>
            <a:xfrm>
              <a:off x="6262113" y="4650432"/>
              <a:ext cx="1023562" cy="425450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75" dirty="0">
                  <a:solidFill>
                    <a:schemeClr val="bg1"/>
                  </a:solidFill>
                </a:rPr>
                <a:t>자연</a:t>
              </a:r>
              <a:r>
                <a:rPr lang="en-US" altLang="ko-KR" sz="975" dirty="0">
                  <a:solidFill>
                    <a:schemeClr val="bg1"/>
                  </a:solidFill>
                </a:rPr>
                <a:t>/</a:t>
              </a:r>
              <a:r>
                <a:rPr lang="ko-KR" altLang="en-US" sz="975" dirty="0">
                  <a:solidFill>
                    <a:schemeClr val="bg1"/>
                  </a:solidFill>
                </a:rPr>
                <a:t>풍경감상</a:t>
              </a:r>
            </a:p>
          </p:txBody>
        </p:sp>
        <p:grpSp>
          <p:nvGrpSpPr>
            <p:cNvPr id="186" name="그룹 185">
              <a:extLst>
                <a:ext uri="{FF2B5EF4-FFF2-40B4-BE49-F238E27FC236}">
                  <a16:creationId xmlns:a16="http://schemas.microsoft.com/office/drawing/2014/main" id="{7FB568B6-06BA-4E75-A2F5-88ECDF46074E}"/>
                </a:ext>
              </a:extLst>
            </p:cNvPr>
            <p:cNvGrpSpPr/>
            <p:nvPr/>
          </p:nvGrpSpPr>
          <p:grpSpPr>
            <a:xfrm>
              <a:off x="6262113" y="4644082"/>
              <a:ext cx="4094248" cy="2100873"/>
              <a:chOff x="6262113" y="4644082"/>
              <a:chExt cx="4094248" cy="2100873"/>
            </a:xfrm>
          </p:grpSpPr>
          <p:sp>
            <p:nvSpPr>
              <p:cNvPr id="164" name="직사각형 163">
                <a:extLst>
                  <a:ext uri="{FF2B5EF4-FFF2-40B4-BE49-F238E27FC236}">
                    <a16:creationId xmlns:a16="http://schemas.microsoft.com/office/drawing/2014/main" id="{FCC2481B-7952-44BD-9FF7-90CFC9EE135F}"/>
                  </a:ext>
                </a:extLst>
              </p:cNvPr>
              <p:cNvSpPr/>
              <p:nvPr/>
            </p:nvSpPr>
            <p:spPr>
              <a:xfrm>
                <a:off x="7285675" y="4647080"/>
                <a:ext cx="1023562" cy="425450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75" dirty="0" err="1">
                    <a:solidFill>
                      <a:schemeClr val="bg1"/>
                    </a:solidFill>
                  </a:rPr>
                  <a:t>맛집탐방</a:t>
                </a:r>
                <a:endParaRPr lang="ko-KR" altLang="en-US" sz="975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65" name="직사각형 164">
                <a:extLst>
                  <a:ext uri="{FF2B5EF4-FFF2-40B4-BE49-F238E27FC236}">
                    <a16:creationId xmlns:a16="http://schemas.microsoft.com/office/drawing/2014/main" id="{7719E521-6ACA-463C-8213-653CAAFB2667}"/>
                  </a:ext>
                </a:extLst>
              </p:cNvPr>
              <p:cNvSpPr/>
              <p:nvPr/>
            </p:nvSpPr>
            <p:spPr>
              <a:xfrm>
                <a:off x="8309237" y="4651508"/>
                <a:ext cx="1023562" cy="425450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75" dirty="0">
                    <a:solidFill>
                      <a:schemeClr val="bg1"/>
                    </a:solidFill>
                  </a:rPr>
                  <a:t>야외 활동</a:t>
                </a:r>
              </a:p>
            </p:txBody>
          </p:sp>
          <p:sp>
            <p:nvSpPr>
              <p:cNvPr id="168" name="직사각형 167">
                <a:extLst>
                  <a:ext uri="{FF2B5EF4-FFF2-40B4-BE49-F238E27FC236}">
                    <a16:creationId xmlns:a16="http://schemas.microsoft.com/office/drawing/2014/main" id="{A4F91190-B5DC-4F77-8761-F6A202029A9F}"/>
                  </a:ext>
                </a:extLst>
              </p:cNvPr>
              <p:cNvSpPr/>
              <p:nvPr/>
            </p:nvSpPr>
            <p:spPr>
              <a:xfrm>
                <a:off x="9332799" y="4644082"/>
                <a:ext cx="1023562" cy="425450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75" dirty="0">
                    <a:solidFill>
                      <a:schemeClr val="bg1"/>
                    </a:solidFill>
                  </a:rPr>
                  <a:t>역사유적지</a:t>
                </a:r>
              </a:p>
            </p:txBody>
          </p:sp>
          <p:sp>
            <p:nvSpPr>
              <p:cNvPr id="169" name="직사각형 168">
                <a:extLst>
                  <a:ext uri="{FF2B5EF4-FFF2-40B4-BE49-F238E27FC236}">
                    <a16:creationId xmlns:a16="http://schemas.microsoft.com/office/drawing/2014/main" id="{AB042933-0C3E-4A8D-ABFF-BE57F1558214}"/>
                  </a:ext>
                </a:extLst>
              </p:cNvPr>
              <p:cNvSpPr/>
              <p:nvPr/>
            </p:nvSpPr>
            <p:spPr>
              <a:xfrm>
                <a:off x="6262113" y="5075882"/>
                <a:ext cx="1023562" cy="425450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75" dirty="0">
                    <a:solidFill>
                      <a:schemeClr val="bg1"/>
                    </a:solidFill>
                  </a:rPr>
                  <a:t>테마파크</a:t>
                </a:r>
                <a:r>
                  <a:rPr lang="en-US" altLang="ko-KR" sz="975" dirty="0">
                    <a:solidFill>
                      <a:schemeClr val="bg1"/>
                    </a:solidFill>
                  </a:rPr>
                  <a:t>/</a:t>
                </a:r>
                <a:r>
                  <a:rPr lang="ko-KR" altLang="en-US" sz="975" dirty="0">
                    <a:solidFill>
                      <a:schemeClr val="bg1"/>
                    </a:solidFill>
                  </a:rPr>
                  <a:t>놀이공원</a:t>
                </a:r>
              </a:p>
            </p:txBody>
          </p:sp>
          <p:sp>
            <p:nvSpPr>
              <p:cNvPr id="170" name="직사각형 169">
                <a:extLst>
                  <a:ext uri="{FF2B5EF4-FFF2-40B4-BE49-F238E27FC236}">
                    <a16:creationId xmlns:a16="http://schemas.microsoft.com/office/drawing/2014/main" id="{3DD01C66-0617-4156-B165-34EE881C0FE0}"/>
                  </a:ext>
                </a:extLst>
              </p:cNvPr>
              <p:cNvSpPr/>
              <p:nvPr/>
            </p:nvSpPr>
            <p:spPr>
              <a:xfrm>
                <a:off x="7285675" y="5072530"/>
                <a:ext cx="1023562" cy="425450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75" dirty="0">
                    <a:solidFill>
                      <a:schemeClr val="bg1"/>
                    </a:solidFill>
                  </a:rPr>
                  <a:t>휴식</a:t>
                </a:r>
              </a:p>
            </p:txBody>
          </p:sp>
          <p:sp>
            <p:nvSpPr>
              <p:cNvPr id="171" name="직사각형 170">
                <a:extLst>
                  <a:ext uri="{FF2B5EF4-FFF2-40B4-BE49-F238E27FC236}">
                    <a16:creationId xmlns:a16="http://schemas.microsoft.com/office/drawing/2014/main" id="{79008804-EB44-48F2-8BC4-747EC1D29498}"/>
                  </a:ext>
                </a:extLst>
              </p:cNvPr>
              <p:cNvSpPr/>
              <p:nvPr/>
            </p:nvSpPr>
            <p:spPr>
              <a:xfrm>
                <a:off x="8309237" y="5076958"/>
                <a:ext cx="1023562" cy="425450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75" dirty="0">
                    <a:solidFill>
                      <a:schemeClr val="bg1"/>
                    </a:solidFill>
                  </a:rPr>
                  <a:t>온천</a:t>
                </a:r>
                <a:r>
                  <a:rPr lang="en-US" altLang="ko-KR" sz="975" dirty="0">
                    <a:solidFill>
                      <a:schemeClr val="bg1"/>
                    </a:solidFill>
                  </a:rPr>
                  <a:t>/</a:t>
                </a:r>
                <a:r>
                  <a:rPr lang="ko-KR" altLang="en-US" sz="975" dirty="0">
                    <a:solidFill>
                      <a:schemeClr val="bg1"/>
                    </a:solidFill>
                  </a:rPr>
                  <a:t>스파</a:t>
                </a:r>
              </a:p>
            </p:txBody>
          </p:sp>
          <p:sp>
            <p:nvSpPr>
              <p:cNvPr id="172" name="직사각형 171">
                <a:extLst>
                  <a:ext uri="{FF2B5EF4-FFF2-40B4-BE49-F238E27FC236}">
                    <a16:creationId xmlns:a16="http://schemas.microsoft.com/office/drawing/2014/main" id="{3EC9DC33-180D-4289-B7B0-F81D0BA0C3E3}"/>
                  </a:ext>
                </a:extLst>
              </p:cNvPr>
              <p:cNvSpPr/>
              <p:nvPr/>
            </p:nvSpPr>
            <p:spPr>
              <a:xfrm>
                <a:off x="9332799" y="5069532"/>
                <a:ext cx="1023562" cy="425450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75" dirty="0">
                    <a:solidFill>
                      <a:schemeClr val="bg1"/>
                    </a:solidFill>
                  </a:rPr>
                  <a:t>쇼핑</a:t>
                </a:r>
              </a:p>
            </p:txBody>
          </p:sp>
          <p:sp>
            <p:nvSpPr>
              <p:cNvPr id="173" name="직사각형 172">
                <a:extLst>
                  <a:ext uri="{FF2B5EF4-FFF2-40B4-BE49-F238E27FC236}">
                    <a16:creationId xmlns:a16="http://schemas.microsoft.com/office/drawing/2014/main" id="{77F26156-3ADA-444C-80DE-41F87EF9D9C5}"/>
                  </a:ext>
                </a:extLst>
              </p:cNvPr>
              <p:cNvSpPr/>
              <p:nvPr/>
            </p:nvSpPr>
            <p:spPr>
              <a:xfrm>
                <a:off x="6262113" y="5479754"/>
                <a:ext cx="1023562" cy="425450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75" dirty="0">
                    <a:solidFill>
                      <a:schemeClr val="bg1"/>
                    </a:solidFill>
                  </a:rPr>
                  <a:t>지역 문화예술</a:t>
                </a:r>
              </a:p>
            </p:txBody>
          </p:sp>
          <p:sp>
            <p:nvSpPr>
              <p:cNvPr id="174" name="직사각형 173">
                <a:extLst>
                  <a:ext uri="{FF2B5EF4-FFF2-40B4-BE49-F238E27FC236}">
                    <a16:creationId xmlns:a16="http://schemas.microsoft.com/office/drawing/2014/main" id="{48BFC569-E17E-4F52-8CB1-FCCB66AD5462}"/>
                  </a:ext>
                </a:extLst>
              </p:cNvPr>
              <p:cNvSpPr/>
              <p:nvPr/>
            </p:nvSpPr>
            <p:spPr>
              <a:xfrm>
                <a:off x="7285675" y="5476402"/>
                <a:ext cx="1023562" cy="425450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75" dirty="0">
                    <a:solidFill>
                      <a:schemeClr val="bg1"/>
                    </a:solidFill>
                  </a:rPr>
                  <a:t>스포츠 경기</a:t>
                </a:r>
              </a:p>
            </p:txBody>
          </p:sp>
          <p:sp>
            <p:nvSpPr>
              <p:cNvPr id="175" name="직사각형 174">
                <a:extLst>
                  <a:ext uri="{FF2B5EF4-FFF2-40B4-BE49-F238E27FC236}">
                    <a16:creationId xmlns:a16="http://schemas.microsoft.com/office/drawing/2014/main" id="{F0E4ECA1-65DA-48A5-AD75-B0A354BD560E}"/>
                  </a:ext>
                </a:extLst>
              </p:cNvPr>
              <p:cNvSpPr/>
              <p:nvPr/>
            </p:nvSpPr>
            <p:spPr>
              <a:xfrm>
                <a:off x="8309237" y="5480830"/>
                <a:ext cx="1023562" cy="425450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75" dirty="0">
                    <a:solidFill>
                      <a:schemeClr val="bg1"/>
                    </a:solidFill>
                  </a:rPr>
                  <a:t>지역축제</a:t>
                </a:r>
              </a:p>
            </p:txBody>
          </p:sp>
          <p:sp>
            <p:nvSpPr>
              <p:cNvPr id="176" name="직사각형 175">
                <a:extLst>
                  <a:ext uri="{FF2B5EF4-FFF2-40B4-BE49-F238E27FC236}">
                    <a16:creationId xmlns:a16="http://schemas.microsoft.com/office/drawing/2014/main" id="{E1D2D624-5D3A-416C-9125-294EDA59CFD6}"/>
                  </a:ext>
                </a:extLst>
              </p:cNvPr>
              <p:cNvSpPr/>
              <p:nvPr/>
            </p:nvSpPr>
            <p:spPr>
              <a:xfrm>
                <a:off x="9332799" y="5473404"/>
                <a:ext cx="1023562" cy="425450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75" dirty="0">
                    <a:solidFill>
                      <a:schemeClr val="bg1"/>
                    </a:solidFill>
                  </a:rPr>
                  <a:t>교육</a:t>
                </a:r>
                <a:r>
                  <a:rPr lang="en-US" altLang="ko-KR" sz="975" dirty="0">
                    <a:solidFill>
                      <a:schemeClr val="bg1"/>
                    </a:solidFill>
                  </a:rPr>
                  <a:t>/</a:t>
                </a:r>
                <a:r>
                  <a:rPr lang="ko-KR" altLang="en-US" sz="975" dirty="0">
                    <a:solidFill>
                      <a:schemeClr val="bg1"/>
                    </a:solidFill>
                  </a:rPr>
                  <a:t>체험</a:t>
                </a:r>
              </a:p>
            </p:txBody>
          </p:sp>
          <p:sp>
            <p:nvSpPr>
              <p:cNvPr id="177" name="직사각형 176">
                <a:extLst>
                  <a:ext uri="{FF2B5EF4-FFF2-40B4-BE49-F238E27FC236}">
                    <a16:creationId xmlns:a16="http://schemas.microsoft.com/office/drawing/2014/main" id="{CE1F5440-B2DB-4456-B495-22A285B83259}"/>
                  </a:ext>
                </a:extLst>
              </p:cNvPr>
              <p:cNvSpPr/>
              <p:nvPr/>
            </p:nvSpPr>
            <p:spPr>
              <a:xfrm>
                <a:off x="6262113" y="5903041"/>
                <a:ext cx="1023562" cy="425450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75" dirty="0">
                    <a:solidFill>
                      <a:schemeClr val="bg1"/>
                    </a:solidFill>
                  </a:rPr>
                  <a:t>종교</a:t>
                </a:r>
                <a:r>
                  <a:rPr lang="en-US" altLang="ko-KR" sz="975" dirty="0">
                    <a:solidFill>
                      <a:schemeClr val="bg1"/>
                    </a:solidFill>
                  </a:rPr>
                  <a:t>/</a:t>
                </a:r>
                <a:r>
                  <a:rPr lang="ko-KR" altLang="en-US" sz="975" dirty="0">
                    <a:solidFill>
                      <a:schemeClr val="bg1"/>
                    </a:solidFill>
                  </a:rPr>
                  <a:t>성지</a:t>
                </a:r>
              </a:p>
            </p:txBody>
          </p:sp>
          <p:sp>
            <p:nvSpPr>
              <p:cNvPr id="178" name="직사각형 177">
                <a:extLst>
                  <a:ext uri="{FF2B5EF4-FFF2-40B4-BE49-F238E27FC236}">
                    <a16:creationId xmlns:a16="http://schemas.microsoft.com/office/drawing/2014/main" id="{8DD27819-0C03-4D6E-809A-D80F062F6C1A}"/>
                  </a:ext>
                </a:extLst>
              </p:cNvPr>
              <p:cNvSpPr/>
              <p:nvPr/>
            </p:nvSpPr>
            <p:spPr>
              <a:xfrm>
                <a:off x="7285675" y="5899689"/>
                <a:ext cx="1023562" cy="425450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75" dirty="0">
                    <a:solidFill>
                      <a:schemeClr val="bg1"/>
                    </a:solidFill>
                  </a:rPr>
                  <a:t>시티투어</a:t>
                </a:r>
              </a:p>
            </p:txBody>
          </p:sp>
          <p:sp>
            <p:nvSpPr>
              <p:cNvPr id="179" name="직사각형 178">
                <a:extLst>
                  <a:ext uri="{FF2B5EF4-FFF2-40B4-BE49-F238E27FC236}">
                    <a16:creationId xmlns:a16="http://schemas.microsoft.com/office/drawing/2014/main" id="{CCB0D10A-50C0-4C18-8599-4E78D7A36624}"/>
                  </a:ext>
                </a:extLst>
              </p:cNvPr>
              <p:cNvSpPr/>
              <p:nvPr/>
            </p:nvSpPr>
            <p:spPr>
              <a:xfrm>
                <a:off x="8309237" y="5904117"/>
                <a:ext cx="1023562" cy="425450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75" dirty="0">
                    <a:solidFill>
                      <a:schemeClr val="bg1"/>
                    </a:solidFill>
                  </a:rPr>
                  <a:t>드라마촬영지</a:t>
                </a:r>
              </a:p>
            </p:txBody>
          </p:sp>
          <p:sp>
            <p:nvSpPr>
              <p:cNvPr id="180" name="직사각형 179">
                <a:extLst>
                  <a:ext uri="{FF2B5EF4-FFF2-40B4-BE49-F238E27FC236}">
                    <a16:creationId xmlns:a16="http://schemas.microsoft.com/office/drawing/2014/main" id="{CE6059BC-07D2-4D84-8855-627C9D348E39}"/>
                  </a:ext>
                </a:extLst>
              </p:cNvPr>
              <p:cNvSpPr/>
              <p:nvPr/>
            </p:nvSpPr>
            <p:spPr>
              <a:xfrm>
                <a:off x="9332799" y="5896691"/>
                <a:ext cx="1023562" cy="425450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75" dirty="0">
                    <a:solidFill>
                      <a:schemeClr val="bg1"/>
                    </a:solidFill>
                  </a:rPr>
                  <a:t>가족</a:t>
                </a:r>
                <a:r>
                  <a:rPr lang="en-US" altLang="ko-KR" sz="975" dirty="0">
                    <a:solidFill>
                      <a:schemeClr val="bg1"/>
                    </a:solidFill>
                  </a:rPr>
                  <a:t>/</a:t>
                </a:r>
                <a:r>
                  <a:rPr lang="ko-KR" altLang="en-US" sz="975" dirty="0">
                    <a:solidFill>
                      <a:schemeClr val="bg1"/>
                    </a:solidFill>
                  </a:rPr>
                  <a:t>친인척 방문</a:t>
                </a:r>
                <a:endParaRPr lang="en-US" altLang="ko-KR" sz="975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82" name="직사각형 181">
                <a:extLst>
                  <a:ext uri="{FF2B5EF4-FFF2-40B4-BE49-F238E27FC236}">
                    <a16:creationId xmlns:a16="http://schemas.microsoft.com/office/drawing/2014/main" id="{553DB1E6-D085-4FC4-99E8-224A58424057}"/>
                  </a:ext>
                </a:extLst>
              </p:cNvPr>
              <p:cNvSpPr/>
              <p:nvPr/>
            </p:nvSpPr>
            <p:spPr>
              <a:xfrm>
                <a:off x="6262113" y="6318429"/>
                <a:ext cx="1023562" cy="425450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75" dirty="0">
                    <a:solidFill>
                      <a:schemeClr val="bg1"/>
                    </a:solidFill>
                  </a:rPr>
                  <a:t>회의참가</a:t>
                </a:r>
              </a:p>
            </p:txBody>
          </p:sp>
          <p:sp>
            <p:nvSpPr>
              <p:cNvPr id="183" name="직사각형 182">
                <a:extLst>
                  <a:ext uri="{FF2B5EF4-FFF2-40B4-BE49-F238E27FC236}">
                    <a16:creationId xmlns:a16="http://schemas.microsoft.com/office/drawing/2014/main" id="{7A645201-6333-4E21-A63B-BB87E687E4DD}"/>
                  </a:ext>
                </a:extLst>
              </p:cNvPr>
              <p:cNvSpPr/>
              <p:nvPr/>
            </p:nvSpPr>
            <p:spPr>
              <a:xfrm>
                <a:off x="7285675" y="6315077"/>
                <a:ext cx="1023562" cy="425450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75" dirty="0">
                    <a:solidFill>
                      <a:schemeClr val="bg1"/>
                    </a:solidFill>
                  </a:rPr>
                  <a:t>교육</a:t>
                </a:r>
                <a:r>
                  <a:rPr lang="en-US" altLang="ko-KR" sz="975" dirty="0">
                    <a:solidFill>
                      <a:schemeClr val="bg1"/>
                    </a:solidFill>
                  </a:rPr>
                  <a:t>/</a:t>
                </a:r>
                <a:r>
                  <a:rPr lang="ko-KR" altLang="en-US" sz="975" dirty="0">
                    <a:solidFill>
                      <a:schemeClr val="bg1"/>
                    </a:solidFill>
                  </a:rPr>
                  <a:t>훈련</a:t>
                </a:r>
              </a:p>
            </p:txBody>
          </p:sp>
          <p:sp>
            <p:nvSpPr>
              <p:cNvPr id="184" name="직사각형 183">
                <a:extLst>
                  <a:ext uri="{FF2B5EF4-FFF2-40B4-BE49-F238E27FC236}">
                    <a16:creationId xmlns:a16="http://schemas.microsoft.com/office/drawing/2014/main" id="{EFBD90F7-A836-4437-930B-DE9CB804A480}"/>
                  </a:ext>
                </a:extLst>
              </p:cNvPr>
              <p:cNvSpPr/>
              <p:nvPr/>
            </p:nvSpPr>
            <p:spPr>
              <a:xfrm>
                <a:off x="8309237" y="6319505"/>
                <a:ext cx="1023562" cy="425450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75" dirty="0">
                    <a:solidFill>
                      <a:schemeClr val="bg1"/>
                    </a:solidFill>
                  </a:rPr>
                  <a:t>유흥</a:t>
                </a:r>
                <a:r>
                  <a:rPr lang="en-US" altLang="ko-KR" sz="975" dirty="0">
                    <a:solidFill>
                      <a:schemeClr val="bg1"/>
                    </a:solidFill>
                  </a:rPr>
                  <a:t>,</a:t>
                </a:r>
                <a:r>
                  <a:rPr lang="ko-KR" altLang="en-US" sz="975" dirty="0">
                    <a:solidFill>
                      <a:schemeClr val="bg1"/>
                    </a:solidFill>
                  </a:rPr>
                  <a:t>오락</a:t>
                </a:r>
              </a:p>
            </p:txBody>
          </p:sp>
          <p:sp>
            <p:nvSpPr>
              <p:cNvPr id="185" name="직사각형 184">
                <a:extLst>
                  <a:ext uri="{FF2B5EF4-FFF2-40B4-BE49-F238E27FC236}">
                    <a16:creationId xmlns:a16="http://schemas.microsoft.com/office/drawing/2014/main" id="{A1C62D74-8EB1-405C-A1FC-34578055E057}"/>
                  </a:ext>
                </a:extLst>
              </p:cNvPr>
              <p:cNvSpPr/>
              <p:nvPr/>
            </p:nvSpPr>
            <p:spPr>
              <a:xfrm>
                <a:off x="9332799" y="6312079"/>
                <a:ext cx="1023562" cy="425450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75" dirty="0">
                    <a:solidFill>
                      <a:schemeClr val="bg1"/>
                    </a:solidFill>
                  </a:rPr>
                  <a:t>기타</a:t>
                </a:r>
                <a:endParaRPr lang="en-US" altLang="ko-KR" sz="975" dirty="0">
                  <a:solidFill>
                    <a:schemeClr val="bg1"/>
                  </a:solidFill>
                </a:endParaRPr>
              </a:p>
            </p:txBody>
          </p:sp>
        </p:grpSp>
      </p:grpSp>
      <p:pic>
        <p:nvPicPr>
          <p:cNvPr id="231" name="그림 230">
            <a:extLst>
              <a:ext uri="{FF2B5EF4-FFF2-40B4-BE49-F238E27FC236}">
                <a16:creationId xmlns:a16="http://schemas.microsoft.com/office/drawing/2014/main" id="{314D496C-4740-4290-92DB-4EDF602DD85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11969" y="3966154"/>
            <a:ext cx="2051045" cy="1062040"/>
          </a:xfrm>
          <a:prstGeom prst="rect">
            <a:avLst/>
          </a:prstGeom>
        </p:spPr>
      </p:pic>
      <p:pic>
        <p:nvPicPr>
          <p:cNvPr id="239" name="그림 238">
            <a:extLst>
              <a:ext uri="{FF2B5EF4-FFF2-40B4-BE49-F238E27FC236}">
                <a16:creationId xmlns:a16="http://schemas.microsoft.com/office/drawing/2014/main" id="{0D6B68C9-1E3D-4877-90A6-7A796AD267D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17687" y="5410957"/>
            <a:ext cx="1134073" cy="239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5834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07326AFF-3EF5-4D94-89FB-01D8D2A64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여행지역과 여행스타일 선택하기 </a:t>
            </a:r>
            <a:r>
              <a:rPr lang="en-US" altLang="ko-KR" dirty="0"/>
              <a:t>: &lt;</a:t>
            </a:r>
            <a:r>
              <a:rPr lang="ko-KR" altLang="en-US" dirty="0"/>
              <a:t>로딩화면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0253155-86E8-43B5-ADB2-2CB9C9A45C60}"/>
              </a:ext>
            </a:extLst>
          </p:cNvPr>
          <p:cNvSpPr/>
          <p:nvPr/>
        </p:nvSpPr>
        <p:spPr>
          <a:xfrm>
            <a:off x="594692" y="1562637"/>
            <a:ext cx="7954617" cy="414211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pic>
        <p:nvPicPr>
          <p:cNvPr id="2" name="Picture 2" descr="로딩에 대한 이미지 검색결과">
            <a:extLst>
              <a:ext uri="{FF2B5EF4-FFF2-40B4-BE49-F238E27FC236}">
                <a16:creationId xmlns:a16="http://schemas.microsoft.com/office/drawing/2014/main" id="{9DA59A3A-2F83-4BEC-AFDC-46A7A6D8F6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4551" y="2844799"/>
            <a:ext cx="2139950" cy="2139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제목 2">
            <a:extLst>
              <a:ext uri="{FF2B5EF4-FFF2-40B4-BE49-F238E27FC236}">
                <a16:creationId xmlns:a16="http://schemas.microsoft.com/office/drawing/2014/main" id="{63722F79-5A37-44E2-9EC8-B76E4F168A06}"/>
              </a:ext>
            </a:extLst>
          </p:cNvPr>
          <p:cNvSpPr txBox="1">
            <a:spLocks/>
          </p:cNvSpPr>
          <p:nvPr/>
        </p:nvSpPr>
        <p:spPr>
          <a:xfrm>
            <a:off x="251520" y="1739260"/>
            <a:ext cx="8640960" cy="385539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95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1463" dirty="0" err="1"/>
              <a:t>트리피커가</a:t>
            </a:r>
            <a:r>
              <a:rPr lang="ko-KR" altLang="en-US" sz="1463" dirty="0"/>
              <a:t> 최적의 여행지를 추천하고 있습니다</a:t>
            </a:r>
          </a:p>
        </p:txBody>
      </p:sp>
    </p:spTree>
    <p:extLst>
      <p:ext uri="{BB962C8B-B14F-4D97-AF65-F5344CB8AC3E}">
        <p14:creationId xmlns:p14="http://schemas.microsoft.com/office/powerpoint/2010/main" val="16798490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819</TotalTime>
  <Words>2358</Words>
  <Application>Microsoft Office PowerPoint</Application>
  <PresentationFormat>화면 슬라이드 쇼(4:3)</PresentationFormat>
  <Paragraphs>353</Paragraphs>
  <Slides>28</Slides>
  <Notes>9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5" baseType="lpstr">
      <vt:lpstr>Calibri Light</vt:lpstr>
      <vt:lpstr>Calibri</vt:lpstr>
      <vt:lpstr>Wingdings</vt:lpstr>
      <vt:lpstr>맑은 고딕</vt:lpstr>
      <vt:lpstr>Arial</vt:lpstr>
      <vt:lpstr>나눔바른고딕</vt:lpstr>
      <vt:lpstr>Office 테마</vt:lpstr>
      <vt:lpstr>2019년도 융합소프트웨어 종합설계 1팀 – 신수동 크러셔</vt:lpstr>
      <vt:lpstr>PowerPoint 프레젠테이션</vt:lpstr>
      <vt:lpstr>PowerPoint 프레젠테이션</vt:lpstr>
      <vt:lpstr>&lt;로그인/회원가입 선택 화면&gt;</vt:lpstr>
      <vt:lpstr>&lt;로그인 화면&gt;</vt:lpstr>
      <vt:lpstr>여행지역과 여행스타일 선택하기 : &lt;지역 직접선택/  추천 선택 화면&gt;</vt:lpstr>
      <vt:lpstr>여행지역과 여행스타일 선택하기 : &lt;직접 선택- 지역정보 선택화면&gt;</vt:lpstr>
      <vt:lpstr>여행지역과 여행스타일 선택하기 : &lt;설문조사 화면&gt;</vt:lpstr>
      <vt:lpstr>여행지역과 여행스타일 선택하기 : &lt;로딩화면&gt;</vt:lpstr>
      <vt:lpstr>여행지역과 여행스타일 선택하기 : &lt;로딩화면 – 완료&gt;</vt:lpstr>
      <vt:lpstr>여행지역과 여행스타일 선택하기 : &lt;여행스타일 선택 화면&gt;</vt:lpstr>
      <vt:lpstr>Use Case Spec : 여행지역과 여행스타일 선택하기 </vt:lpstr>
      <vt:lpstr>Use Case Spec : 여행지역과 여행스타일 선택하기 </vt:lpstr>
      <vt:lpstr>Use Case Spec : 여행지역과 여행스타일 선택하기 </vt:lpstr>
      <vt:lpstr>&lt;메인  화면 – 추천 화면  &gt; 여행 추천 게시물 조회하기 기능</vt:lpstr>
      <vt:lpstr>&lt;메인 화면 – 버튼 목록&gt;  (순서대로) 홈, 즐겨찾기, 지역재설정,여행스타일 재설정, 새로고침 기능</vt:lpstr>
      <vt:lpstr>&lt;메인 화면 – 좋아요 / 즐겨찾기에 저장&gt; 좋아요 , 즐겨찾기 기능</vt:lpstr>
      <vt:lpstr>&lt;메인 화면 – 상세 페이지&gt; 여행 게시물 상세 정보 조회 기능</vt:lpstr>
      <vt:lpstr>Use Case Spec : 추천 여행 게시물 조회하기</vt:lpstr>
      <vt:lpstr>Use Case Spec : 추천 여행 게시물 조회하기</vt:lpstr>
      <vt:lpstr>Use Case Spec : 추천 여행 게시물 조회하기</vt:lpstr>
      <vt:lpstr>Use Case Spec : 추천 여행 게시물 조회하기</vt:lpstr>
      <vt:lpstr>&lt;메인 화면 – 여행 게시물 상세 페이지&gt;</vt:lpstr>
      <vt:lpstr>&lt;즐겨찾기한 게시물들 목록&gt;</vt:lpstr>
      <vt:lpstr>&lt;즐겨찾기한 게시물 : 상세 페이지&gt;</vt:lpstr>
      <vt:lpstr>Use Case Spec : 즐겨찾기한 여행지 조회하기</vt:lpstr>
      <vt:lpstr>Use Case Spec : 즐겨찾기한 여행지 조회하기</vt:lpstr>
      <vt:lpstr>Use Case Spec : 즐겨찾기한 여행지 조회하기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2019년도 융합소프트웨어 종합설계 1팀 – 신수동 크러셔</dc:title>
  <dc:creator>서한얼</dc:creator>
  <cp:lastModifiedBy>Seo Han-Eul</cp:lastModifiedBy>
  <cp:revision>41</cp:revision>
  <dcterms:created xsi:type="dcterms:W3CDTF">2019-11-27T03:47:41Z</dcterms:created>
  <dcterms:modified xsi:type="dcterms:W3CDTF">2019-12-07T06:40:26Z</dcterms:modified>
</cp:coreProperties>
</file>